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4635"/>
  </p:normalViewPr>
  <p:slideViewPr>
    <p:cSldViewPr snapToGrid="0">
      <p:cViewPr>
        <p:scale>
          <a:sx n="112" d="100"/>
          <a:sy n="112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image" Target="../media/image17.svg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image" Target="../media/image17.svg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E0CA9-C8D3-4FAE-8086-D5D666D26CB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ADFD8FA-16D4-47E3-8E52-0D9862A8D9FF}">
      <dgm:prSet custT="1"/>
      <dgm:spPr/>
      <dgm:t>
        <a:bodyPr/>
        <a:lstStyle/>
        <a:p>
          <a:r>
            <a:rPr lang="fr-CH" sz="2800" dirty="0"/>
            <a:t>Etudier le mouvement et les fonctions du corps humain</a:t>
          </a:r>
          <a:endParaRPr lang="en-US" sz="2800" dirty="0"/>
        </a:p>
      </dgm:t>
    </dgm:pt>
    <dgm:pt modelId="{5A71AEE1-8E86-453B-AF38-3BE71A59A2EC}" type="parTrans" cxnId="{A1E3B093-C939-428A-BB90-A9C33FB03DC8}">
      <dgm:prSet/>
      <dgm:spPr/>
      <dgm:t>
        <a:bodyPr/>
        <a:lstStyle/>
        <a:p>
          <a:endParaRPr lang="en-US"/>
        </a:p>
      </dgm:t>
    </dgm:pt>
    <dgm:pt modelId="{2B35B666-8A36-4B91-BA93-1291FAA6C200}" type="sibTrans" cxnId="{A1E3B093-C939-428A-BB90-A9C33FB03DC8}">
      <dgm:prSet/>
      <dgm:spPr/>
      <dgm:t>
        <a:bodyPr/>
        <a:lstStyle/>
        <a:p>
          <a:endParaRPr lang="en-US"/>
        </a:p>
      </dgm:t>
    </dgm:pt>
    <dgm:pt modelId="{6DD3828F-DC43-4D2B-8E4E-0A085A8F1850}">
      <dgm:prSet custT="1"/>
      <dgm:spPr/>
      <dgm:t>
        <a:bodyPr/>
        <a:lstStyle/>
        <a:p>
          <a:r>
            <a:rPr lang="fr-CH" sz="2800" dirty="0"/>
            <a:t>Apprendre à préserver sa santé au quotidien</a:t>
          </a:r>
          <a:endParaRPr lang="en-US" sz="2800" dirty="0"/>
        </a:p>
      </dgm:t>
    </dgm:pt>
    <dgm:pt modelId="{A2BA677D-511D-4D08-A83D-C3523150043F}" type="parTrans" cxnId="{5B953F31-DCB3-407A-92DE-AED6AB2D217F}">
      <dgm:prSet/>
      <dgm:spPr/>
      <dgm:t>
        <a:bodyPr/>
        <a:lstStyle/>
        <a:p>
          <a:endParaRPr lang="en-US"/>
        </a:p>
      </dgm:t>
    </dgm:pt>
    <dgm:pt modelId="{86C8075C-C971-4A6C-A83D-E0B82E85F365}" type="sibTrans" cxnId="{5B953F31-DCB3-407A-92DE-AED6AB2D217F}">
      <dgm:prSet/>
      <dgm:spPr/>
      <dgm:t>
        <a:bodyPr/>
        <a:lstStyle/>
        <a:p>
          <a:endParaRPr lang="en-US"/>
        </a:p>
      </dgm:t>
    </dgm:pt>
    <dgm:pt modelId="{7A927385-B389-4A1F-873E-B5294934DA88}">
      <dgm:prSet custT="1"/>
      <dgm:spPr/>
      <dgm:t>
        <a:bodyPr/>
        <a:lstStyle/>
        <a:p>
          <a:r>
            <a:rPr lang="fr-CH" sz="2200" dirty="0"/>
            <a:t>Comprendre les effets de l’activité physique et du sport sur le bien-être physique, mental et social</a:t>
          </a:r>
          <a:endParaRPr lang="en-US" sz="2200" dirty="0"/>
        </a:p>
      </dgm:t>
    </dgm:pt>
    <dgm:pt modelId="{C39D4681-7FC8-49D0-A25B-2DA2D17CABA6}" type="parTrans" cxnId="{D350E9F7-6B7C-4493-8B2E-F20A73BC9E15}">
      <dgm:prSet/>
      <dgm:spPr/>
      <dgm:t>
        <a:bodyPr/>
        <a:lstStyle/>
        <a:p>
          <a:endParaRPr lang="en-US"/>
        </a:p>
      </dgm:t>
    </dgm:pt>
    <dgm:pt modelId="{DD470C42-2F95-4BCC-9E6A-544B23FF3A1F}" type="sibTrans" cxnId="{D350E9F7-6B7C-4493-8B2E-F20A73BC9E15}">
      <dgm:prSet/>
      <dgm:spPr/>
      <dgm:t>
        <a:bodyPr/>
        <a:lstStyle/>
        <a:p>
          <a:endParaRPr lang="en-US"/>
        </a:p>
      </dgm:t>
    </dgm:pt>
    <dgm:pt modelId="{08EEA5DB-0C33-450B-B411-FF977C62D5A4}">
      <dgm:prSet custT="1"/>
      <dgm:spPr/>
      <dgm:t>
        <a:bodyPr/>
        <a:lstStyle/>
        <a:p>
          <a:r>
            <a:rPr lang="fr-CH" sz="2800" dirty="0"/>
            <a:t>Rencontrer des professionnels du sport et de la santé</a:t>
          </a:r>
          <a:endParaRPr lang="en-US" sz="2800" dirty="0"/>
        </a:p>
      </dgm:t>
    </dgm:pt>
    <dgm:pt modelId="{051E4A42-B668-4F1B-8771-67DCD7F3014E}" type="parTrans" cxnId="{E09F8EA3-506C-4904-9AF5-21F2AEAC5CE5}">
      <dgm:prSet/>
      <dgm:spPr/>
      <dgm:t>
        <a:bodyPr/>
        <a:lstStyle/>
        <a:p>
          <a:endParaRPr lang="en-US"/>
        </a:p>
      </dgm:t>
    </dgm:pt>
    <dgm:pt modelId="{C8F4A475-1CF0-4472-B061-4EF5014891C6}" type="sibTrans" cxnId="{E09F8EA3-506C-4904-9AF5-21F2AEAC5CE5}">
      <dgm:prSet/>
      <dgm:spPr/>
      <dgm:t>
        <a:bodyPr/>
        <a:lstStyle/>
        <a:p>
          <a:endParaRPr lang="en-US"/>
        </a:p>
      </dgm:t>
    </dgm:pt>
    <dgm:pt modelId="{D14F0E4F-8B76-4307-B256-1B0047FE0FF8}">
      <dgm:prSet custT="1"/>
      <dgm:spPr/>
      <dgm:t>
        <a:bodyPr/>
        <a:lstStyle/>
        <a:p>
          <a:r>
            <a:rPr lang="fr-CH" sz="2800" dirty="0"/>
            <a:t>Etudier l’organisation d’évènements sportifs</a:t>
          </a:r>
          <a:endParaRPr lang="en-US" sz="2800" dirty="0"/>
        </a:p>
      </dgm:t>
    </dgm:pt>
    <dgm:pt modelId="{D6DB2E3C-7D9D-499B-933C-ED608616F640}" type="parTrans" cxnId="{34818C34-5B91-484F-B026-E23634BFE8D7}">
      <dgm:prSet/>
      <dgm:spPr/>
      <dgm:t>
        <a:bodyPr/>
        <a:lstStyle/>
        <a:p>
          <a:endParaRPr lang="en-US"/>
        </a:p>
      </dgm:t>
    </dgm:pt>
    <dgm:pt modelId="{EB1EC719-32E8-40A5-9FB0-A86B9E2865B4}" type="sibTrans" cxnId="{34818C34-5B91-484F-B026-E23634BFE8D7}">
      <dgm:prSet/>
      <dgm:spPr/>
      <dgm:t>
        <a:bodyPr/>
        <a:lstStyle/>
        <a:p>
          <a:endParaRPr lang="en-US"/>
        </a:p>
      </dgm:t>
    </dgm:pt>
    <dgm:pt modelId="{C986AB99-F747-4245-8E3A-7696A22C6E1A}">
      <dgm:prSet custT="1"/>
      <dgm:spPr/>
      <dgm:t>
        <a:bodyPr/>
        <a:lstStyle/>
        <a:p>
          <a:r>
            <a:rPr lang="fr-CH" sz="2500" dirty="0"/>
            <a:t>Réfléchir à son propre futur et découvrir des métiers passionnants</a:t>
          </a:r>
          <a:endParaRPr lang="en-US" sz="2500" dirty="0"/>
        </a:p>
      </dgm:t>
    </dgm:pt>
    <dgm:pt modelId="{A81B4DD0-62AB-4600-B911-60DE655EF82F}" type="parTrans" cxnId="{704355A5-532F-4695-AFBF-0BF48F394EDC}">
      <dgm:prSet/>
      <dgm:spPr/>
      <dgm:t>
        <a:bodyPr/>
        <a:lstStyle/>
        <a:p>
          <a:endParaRPr lang="en-US"/>
        </a:p>
      </dgm:t>
    </dgm:pt>
    <dgm:pt modelId="{EE38256F-28F5-4BB5-BDB2-CA1D7C8502BF}" type="sibTrans" cxnId="{704355A5-532F-4695-AFBF-0BF48F394EDC}">
      <dgm:prSet/>
      <dgm:spPr/>
      <dgm:t>
        <a:bodyPr/>
        <a:lstStyle/>
        <a:p>
          <a:endParaRPr lang="en-US"/>
        </a:p>
      </dgm:t>
    </dgm:pt>
    <dgm:pt modelId="{0BBAFA25-BFF6-0449-BDBA-9A7C335AD1F0}" type="pres">
      <dgm:prSet presAssocID="{46CE0CA9-C8D3-4FAE-8086-D5D666D26CB7}" presName="Name0" presStyleCnt="0">
        <dgm:presLayoutVars>
          <dgm:dir/>
          <dgm:resizeHandles val="exact"/>
        </dgm:presLayoutVars>
      </dgm:prSet>
      <dgm:spPr/>
    </dgm:pt>
    <dgm:pt modelId="{D71125E5-CE24-804A-98EE-3D96484AC7A6}" type="pres">
      <dgm:prSet presAssocID="{FADFD8FA-16D4-47E3-8E52-0D9862A8D9FF}" presName="node" presStyleLbl="node1" presStyleIdx="0" presStyleCnt="6">
        <dgm:presLayoutVars>
          <dgm:bulletEnabled val="1"/>
        </dgm:presLayoutVars>
      </dgm:prSet>
      <dgm:spPr/>
    </dgm:pt>
    <dgm:pt modelId="{CE8583C9-0DF0-A045-92FF-5C4ED32F6007}" type="pres">
      <dgm:prSet presAssocID="{2B35B666-8A36-4B91-BA93-1291FAA6C200}" presName="sibTrans" presStyleLbl="sibTrans1D1" presStyleIdx="0" presStyleCnt="5"/>
      <dgm:spPr/>
    </dgm:pt>
    <dgm:pt modelId="{A9347F6E-1B17-CE48-A99C-5003768D1C16}" type="pres">
      <dgm:prSet presAssocID="{2B35B666-8A36-4B91-BA93-1291FAA6C200}" presName="connectorText" presStyleLbl="sibTrans1D1" presStyleIdx="0" presStyleCnt="5"/>
      <dgm:spPr/>
    </dgm:pt>
    <dgm:pt modelId="{DBD3E724-D248-FA4B-BADD-6E86DBE29407}" type="pres">
      <dgm:prSet presAssocID="{6DD3828F-DC43-4D2B-8E4E-0A085A8F1850}" presName="node" presStyleLbl="node1" presStyleIdx="1" presStyleCnt="6">
        <dgm:presLayoutVars>
          <dgm:bulletEnabled val="1"/>
        </dgm:presLayoutVars>
      </dgm:prSet>
      <dgm:spPr/>
    </dgm:pt>
    <dgm:pt modelId="{61B2477A-4481-BA42-9DD1-10D5E95A54BE}" type="pres">
      <dgm:prSet presAssocID="{86C8075C-C971-4A6C-A83D-E0B82E85F365}" presName="sibTrans" presStyleLbl="sibTrans1D1" presStyleIdx="1" presStyleCnt="5"/>
      <dgm:spPr/>
    </dgm:pt>
    <dgm:pt modelId="{5042A693-0294-1D49-BDB8-95703B9053DA}" type="pres">
      <dgm:prSet presAssocID="{86C8075C-C971-4A6C-A83D-E0B82E85F365}" presName="connectorText" presStyleLbl="sibTrans1D1" presStyleIdx="1" presStyleCnt="5"/>
      <dgm:spPr/>
    </dgm:pt>
    <dgm:pt modelId="{33F09577-BD60-1949-A2ED-506D248E8DDC}" type="pres">
      <dgm:prSet presAssocID="{7A927385-B389-4A1F-873E-B5294934DA88}" presName="node" presStyleLbl="node1" presStyleIdx="2" presStyleCnt="6">
        <dgm:presLayoutVars>
          <dgm:bulletEnabled val="1"/>
        </dgm:presLayoutVars>
      </dgm:prSet>
      <dgm:spPr/>
    </dgm:pt>
    <dgm:pt modelId="{50CDBE1B-839C-8D45-8BE4-3160C3E3280A}" type="pres">
      <dgm:prSet presAssocID="{DD470C42-2F95-4BCC-9E6A-544B23FF3A1F}" presName="sibTrans" presStyleLbl="sibTrans1D1" presStyleIdx="2" presStyleCnt="5"/>
      <dgm:spPr/>
    </dgm:pt>
    <dgm:pt modelId="{0A4CB6D8-469E-7E4D-82C3-2B4E0F7F3DEF}" type="pres">
      <dgm:prSet presAssocID="{DD470C42-2F95-4BCC-9E6A-544B23FF3A1F}" presName="connectorText" presStyleLbl="sibTrans1D1" presStyleIdx="2" presStyleCnt="5"/>
      <dgm:spPr/>
    </dgm:pt>
    <dgm:pt modelId="{5F27D734-C14F-164B-938D-95892C398C6E}" type="pres">
      <dgm:prSet presAssocID="{08EEA5DB-0C33-450B-B411-FF977C62D5A4}" presName="node" presStyleLbl="node1" presStyleIdx="3" presStyleCnt="6">
        <dgm:presLayoutVars>
          <dgm:bulletEnabled val="1"/>
        </dgm:presLayoutVars>
      </dgm:prSet>
      <dgm:spPr/>
    </dgm:pt>
    <dgm:pt modelId="{253C0F5C-5A36-2E42-9541-CD8A346B215D}" type="pres">
      <dgm:prSet presAssocID="{C8F4A475-1CF0-4472-B061-4EF5014891C6}" presName="sibTrans" presStyleLbl="sibTrans1D1" presStyleIdx="3" presStyleCnt="5"/>
      <dgm:spPr/>
    </dgm:pt>
    <dgm:pt modelId="{A6A6A4BD-C608-B242-8234-35351B22C8F8}" type="pres">
      <dgm:prSet presAssocID="{C8F4A475-1CF0-4472-B061-4EF5014891C6}" presName="connectorText" presStyleLbl="sibTrans1D1" presStyleIdx="3" presStyleCnt="5"/>
      <dgm:spPr/>
    </dgm:pt>
    <dgm:pt modelId="{4527877E-3B3B-184A-A52B-F9FE2633C417}" type="pres">
      <dgm:prSet presAssocID="{D14F0E4F-8B76-4307-B256-1B0047FE0FF8}" presName="node" presStyleLbl="node1" presStyleIdx="4" presStyleCnt="6">
        <dgm:presLayoutVars>
          <dgm:bulletEnabled val="1"/>
        </dgm:presLayoutVars>
      </dgm:prSet>
      <dgm:spPr/>
    </dgm:pt>
    <dgm:pt modelId="{125A5F39-6D30-2640-8ACE-1051CBBA2B42}" type="pres">
      <dgm:prSet presAssocID="{EB1EC719-32E8-40A5-9FB0-A86B9E2865B4}" presName="sibTrans" presStyleLbl="sibTrans1D1" presStyleIdx="4" presStyleCnt="5"/>
      <dgm:spPr/>
    </dgm:pt>
    <dgm:pt modelId="{D21B7CC0-2CEA-A74D-8D68-0C94016FC466}" type="pres">
      <dgm:prSet presAssocID="{EB1EC719-32E8-40A5-9FB0-A86B9E2865B4}" presName="connectorText" presStyleLbl="sibTrans1D1" presStyleIdx="4" presStyleCnt="5"/>
      <dgm:spPr/>
    </dgm:pt>
    <dgm:pt modelId="{A05F9EBB-49D6-E54F-8D29-CF721E923DEF}" type="pres">
      <dgm:prSet presAssocID="{C986AB99-F747-4245-8E3A-7696A22C6E1A}" presName="node" presStyleLbl="node1" presStyleIdx="5" presStyleCnt="6">
        <dgm:presLayoutVars>
          <dgm:bulletEnabled val="1"/>
        </dgm:presLayoutVars>
      </dgm:prSet>
      <dgm:spPr/>
    </dgm:pt>
  </dgm:ptLst>
  <dgm:cxnLst>
    <dgm:cxn modelId="{00CCC50D-A007-104E-8B6D-1374079BB02A}" type="presOf" srcId="{2B35B666-8A36-4B91-BA93-1291FAA6C200}" destId="{A9347F6E-1B17-CE48-A99C-5003768D1C16}" srcOrd="1" destOrd="0" presId="urn:microsoft.com/office/officeart/2016/7/layout/RepeatingBendingProcessNew"/>
    <dgm:cxn modelId="{BA310C20-5EE5-934E-8DCA-6BB9EC8E3226}" type="presOf" srcId="{DD470C42-2F95-4BCC-9E6A-544B23FF3A1F}" destId="{0A4CB6D8-469E-7E4D-82C3-2B4E0F7F3DEF}" srcOrd="1" destOrd="0" presId="urn:microsoft.com/office/officeart/2016/7/layout/RepeatingBendingProcessNew"/>
    <dgm:cxn modelId="{5B953F31-DCB3-407A-92DE-AED6AB2D217F}" srcId="{46CE0CA9-C8D3-4FAE-8086-D5D666D26CB7}" destId="{6DD3828F-DC43-4D2B-8E4E-0A085A8F1850}" srcOrd="1" destOrd="0" parTransId="{A2BA677D-511D-4D08-A83D-C3523150043F}" sibTransId="{86C8075C-C971-4A6C-A83D-E0B82E85F365}"/>
    <dgm:cxn modelId="{CBC4B533-5575-9B4F-A32F-13EDCDC156D0}" type="presOf" srcId="{C986AB99-F747-4245-8E3A-7696A22C6E1A}" destId="{A05F9EBB-49D6-E54F-8D29-CF721E923DEF}" srcOrd="0" destOrd="0" presId="urn:microsoft.com/office/officeart/2016/7/layout/RepeatingBendingProcessNew"/>
    <dgm:cxn modelId="{34818C34-5B91-484F-B026-E23634BFE8D7}" srcId="{46CE0CA9-C8D3-4FAE-8086-D5D666D26CB7}" destId="{D14F0E4F-8B76-4307-B256-1B0047FE0FF8}" srcOrd="4" destOrd="0" parTransId="{D6DB2E3C-7D9D-499B-933C-ED608616F640}" sibTransId="{EB1EC719-32E8-40A5-9FB0-A86B9E2865B4}"/>
    <dgm:cxn modelId="{7D3F1635-CA8D-7046-B997-DBBD84D5B428}" type="presOf" srcId="{86C8075C-C971-4A6C-A83D-E0B82E85F365}" destId="{5042A693-0294-1D49-BDB8-95703B9053DA}" srcOrd="1" destOrd="0" presId="urn:microsoft.com/office/officeart/2016/7/layout/RepeatingBendingProcessNew"/>
    <dgm:cxn modelId="{F9156440-CFFC-2546-B929-1C1401673EFC}" type="presOf" srcId="{7A927385-B389-4A1F-873E-B5294934DA88}" destId="{33F09577-BD60-1949-A2ED-506D248E8DDC}" srcOrd="0" destOrd="0" presId="urn:microsoft.com/office/officeart/2016/7/layout/RepeatingBendingProcessNew"/>
    <dgm:cxn modelId="{0DC70E43-AF77-6E4F-BB01-AE93FAA37B8A}" type="presOf" srcId="{C8F4A475-1CF0-4472-B061-4EF5014891C6}" destId="{253C0F5C-5A36-2E42-9541-CD8A346B215D}" srcOrd="0" destOrd="0" presId="urn:microsoft.com/office/officeart/2016/7/layout/RepeatingBendingProcessNew"/>
    <dgm:cxn modelId="{EA1AF257-BF4F-234A-A1F9-65F6263FA7A7}" type="presOf" srcId="{FADFD8FA-16D4-47E3-8E52-0D9862A8D9FF}" destId="{D71125E5-CE24-804A-98EE-3D96484AC7A6}" srcOrd="0" destOrd="0" presId="urn:microsoft.com/office/officeart/2016/7/layout/RepeatingBendingProcessNew"/>
    <dgm:cxn modelId="{4FEBAC66-C1BA-A242-AA50-D6FBBBD250F0}" type="presOf" srcId="{EB1EC719-32E8-40A5-9FB0-A86B9E2865B4}" destId="{125A5F39-6D30-2640-8ACE-1051CBBA2B42}" srcOrd="0" destOrd="0" presId="urn:microsoft.com/office/officeart/2016/7/layout/RepeatingBendingProcessNew"/>
    <dgm:cxn modelId="{88ADD58B-9818-8147-94D7-99D9AE5C5E74}" type="presOf" srcId="{DD470C42-2F95-4BCC-9E6A-544B23FF3A1F}" destId="{50CDBE1B-839C-8D45-8BE4-3160C3E3280A}" srcOrd="0" destOrd="0" presId="urn:microsoft.com/office/officeart/2016/7/layout/RepeatingBendingProcessNew"/>
    <dgm:cxn modelId="{A1E3B093-C939-428A-BB90-A9C33FB03DC8}" srcId="{46CE0CA9-C8D3-4FAE-8086-D5D666D26CB7}" destId="{FADFD8FA-16D4-47E3-8E52-0D9862A8D9FF}" srcOrd="0" destOrd="0" parTransId="{5A71AEE1-8E86-453B-AF38-3BE71A59A2EC}" sibTransId="{2B35B666-8A36-4B91-BA93-1291FAA6C200}"/>
    <dgm:cxn modelId="{E09F8EA3-506C-4904-9AF5-21F2AEAC5CE5}" srcId="{46CE0CA9-C8D3-4FAE-8086-D5D666D26CB7}" destId="{08EEA5DB-0C33-450B-B411-FF977C62D5A4}" srcOrd="3" destOrd="0" parTransId="{051E4A42-B668-4F1B-8771-67DCD7F3014E}" sibTransId="{C8F4A475-1CF0-4472-B061-4EF5014891C6}"/>
    <dgm:cxn modelId="{704355A5-532F-4695-AFBF-0BF48F394EDC}" srcId="{46CE0CA9-C8D3-4FAE-8086-D5D666D26CB7}" destId="{C986AB99-F747-4245-8E3A-7696A22C6E1A}" srcOrd="5" destOrd="0" parTransId="{A81B4DD0-62AB-4600-B911-60DE655EF82F}" sibTransId="{EE38256F-28F5-4BB5-BDB2-CA1D7C8502BF}"/>
    <dgm:cxn modelId="{88D901AD-9357-BE45-8E9D-185768EE3763}" type="presOf" srcId="{6DD3828F-DC43-4D2B-8E4E-0A085A8F1850}" destId="{DBD3E724-D248-FA4B-BADD-6E86DBE29407}" srcOrd="0" destOrd="0" presId="urn:microsoft.com/office/officeart/2016/7/layout/RepeatingBendingProcessNew"/>
    <dgm:cxn modelId="{C13EB0D6-9DE7-6E4E-A09F-3E011844FFC5}" type="presOf" srcId="{EB1EC719-32E8-40A5-9FB0-A86B9E2865B4}" destId="{D21B7CC0-2CEA-A74D-8D68-0C94016FC466}" srcOrd="1" destOrd="0" presId="urn:microsoft.com/office/officeart/2016/7/layout/RepeatingBendingProcessNew"/>
    <dgm:cxn modelId="{BBBA5ED7-8518-6F42-899C-1AA3F45F4952}" type="presOf" srcId="{46CE0CA9-C8D3-4FAE-8086-D5D666D26CB7}" destId="{0BBAFA25-BFF6-0449-BDBA-9A7C335AD1F0}" srcOrd="0" destOrd="0" presId="urn:microsoft.com/office/officeart/2016/7/layout/RepeatingBendingProcessNew"/>
    <dgm:cxn modelId="{F8F00AD9-82FE-B54F-9079-449BD7ABF85C}" type="presOf" srcId="{C8F4A475-1CF0-4472-B061-4EF5014891C6}" destId="{A6A6A4BD-C608-B242-8234-35351B22C8F8}" srcOrd="1" destOrd="0" presId="urn:microsoft.com/office/officeart/2016/7/layout/RepeatingBendingProcessNew"/>
    <dgm:cxn modelId="{7E0BDCDC-8191-C645-BBA9-EAC6E421D3A1}" type="presOf" srcId="{86C8075C-C971-4A6C-A83D-E0B82E85F365}" destId="{61B2477A-4481-BA42-9DD1-10D5E95A54BE}" srcOrd="0" destOrd="0" presId="urn:microsoft.com/office/officeart/2016/7/layout/RepeatingBendingProcessNew"/>
    <dgm:cxn modelId="{2CE7A9DF-6AB6-6244-BE91-10568F801BF8}" type="presOf" srcId="{08EEA5DB-0C33-450B-B411-FF977C62D5A4}" destId="{5F27D734-C14F-164B-938D-95892C398C6E}" srcOrd="0" destOrd="0" presId="urn:microsoft.com/office/officeart/2016/7/layout/RepeatingBendingProcessNew"/>
    <dgm:cxn modelId="{3530F9DF-0B77-1449-AB0A-57DA3170A671}" type="presOf" srcId="{2B35B666-8A36-4B91-BA93-1291FAA6C200}" destId="{CE8583C9-0DF0-A045-92FF-5C4ED32F6007}" srcOrd="0" destOrd="0" presId="urn:microsoft.com/office/officeart/2016/7/layout/RepeatingBendingProcessNew"/>
    <dgm:cxn modelId="{D350E9F7-6B7C-4493-8B2E-F20A73BC9E15}" srcId="{46CE0CA9-C8D3-4FAE-8086-D5D666D26CB7}" destId="{7A927385-B389-4A1F-873E-B5294934DA88}" srcOrd="2" destOrd="0" parTransId="{C39D4681-7FC8-49D0-A25B-2DA2D17CABA6}" sibTransId="{DD470C42-2F95-4BCC-9E6A-544B23FF3A1F}"/>
    <dgm:cxn modelId="{81474CFE-FC43-654C-A4D2-FCCC92565977}" type="presOf" srcId="{D14F0E4F-8B76-4307-B256-1B0047FE0FF8}" destId="{4527877E-3B3B-184A-A52B-F9FE2633C417}" srcOrd="0" destOrd="0" presId="urn:microsoft.com/office/officeart/2016/7/layout/RepeatingBendingProcessNew"/>
    <dgm:cxn modelId="{F1B76A9C-A446-BD43-A2CD-0C055BEF785B}" type="presParOf" srcId="{0BBAFA25-BFF6-0449-BDBA-9A7C335AD1F0}" destId="{D71125E5-CE24-804A-98EE-3D96484AC7A6}" srcOrd="0" destOrd="0" presId="urn:microsoft.com/office/officeart/2016/7/layout/RepeatingBendingProcessNew"/>
    <dgm:cxn modelId="{409FFFFB-2BCC-3842-9E84-6F5C585EFE19}" type="presParOf" srcId="{0BBAFA25-BFF6-0449-BDBA-9A7C335AD1F0}" destId="{CE8583C9-0DF0-A045-92FF-5C4ED32F6007}" srcOrd="1" destOrd="0" presId="urn:microsoft.com/office/officeart/2016/7/layout/RepeatingBendingProcessNew"/>
    <dgm:cxn modelId="{1070957B-9ADA-6D4B-AF1F-21FFE0C34855}" type="presParOf" srcId="{CE8583C9-0DF0-A045-92FF-5C4ED32F6007}" destId="{A9347F6E-1B17-CE48-A99C-5003768D1C16}" srcOrd="0" destOrd="0" presId="urn:microsoft.com/office/officeart/2016/7/layout/RepeatingBendingProcessNew"/>
    <dgm:cxn modelId="{244045F6-A2B3-7246-9A04-DAB370AE37A5}" type="presParOf" srcId="{0BBAFA25-BFF6-0449-BDBA-9A7C335AD1F0}" destId="{DBD3E724-D248-FA4B-BADD-6E86DBE29407}" srcOrd="2" destOrd="0" presId="urn:microsoft.com/office/officeart/2016/7/layout/RepeatingBendingProcessNew"/>
    <dgm:cxn modelId="{0147B2A4-8CE9-7B44-8C5C-3298F2B9026F}" type="presParOf" srcId="{0BBAFA25-BFF6-0449-BDBA-9A7C335AD1F0}" destId="{61B2477A-4481-BA42-9DD1-10D5E95A54BE}" srcOrd="3" destOrd="0" presId="urn:microsoft.com/office/officeart/2016/7/layout/RepeatingBendingProcessNew"/>
    <dgm:cxn modelId="{17704902-BDBB-4C47-A2C6-DD9DC85ABD18}" type="presParOf" srcId="{61B2477A-4481-BA42-9DD1-10D5E95A54BE}" destId="{5042A693-0294-1D49-BDB8-95703B9053DA}" srcOrd="0" destOrd="0" presId="urn:microsoft.com/office/officeart/2016/7/layout/RepeatingBendingProcessNew"/>
    <dgm:cxn modelId="{D9C11C31-D5C0-BF48-B5BD-1084CBD3711D}" type="presParOf" srcId="{0BBAFA25-BFF6-0449-BDBA-9A7C335AD1F0}" destId="{33F09577-BD60-1949-A2ED-506D248E8DDC}" srcOrd="4" destOrd="0" presId="urn:microsoft.com/office/officeart/2016/7/layout/RepeatingBendingProcessNew"/>
    <dgm:cxn modelId="{B0F292C2-4EC5-F743-A299-EB33F2FF186A}" type="presParOf" srcId="{0BBAFA25-BFF6-0449-BDBA-9A7C335AD1F0}" destId="{50CDBE1B-839C-8D45-8BE4-3160C3E3280A}" srcOrd="5" destOrd="0" presId="urn:microsoft.com/office/officeart/2016/7/layout/RepeatingBendingProcessNew"/>
    <dgm:cxn modelId="{130F9FE1-566D-2D41-AA80-2D4357EA69CA}" type="presParOf" srcId="{50CDBE1B-839C-8D45-8BE4-3160C3E3280A}" destId="{0A4CB6D8-469E-7E4D-82C3-2B4E0F7F3DEF}" srcOrd="0" destOrd="0" presId="urn:microsoft.com/office/officeart/2016/7/layout/RepeatingBendingProcessNew"/>
    <dgm:cxn modelId="{54BAEB88-A1B9-B045-B66B-DDBE8D84826B}" type="presParOf" srcId="{0BBAFA25-BFF6-0449-BDBA-9A7C335AD1F0}" destId="{5F27D734-C14F-164B-938D-95892C398C6E}" srcOrd="6" destOrd="0" presId="urn:microsoft.com/office/officeart/2016/7/layout/RepeatingBendingProcessNew"/>
    <dgm:cxn modelId="{CDF1E5AE-64AF-AA4A-9823-06472DA54917}" type="presParOf" srcId="{0BBAFA25-BFF6-0449-BDBA-9A7C335AD1F0}" destId="{253C0F5C-5A36-2E42-9541-CD8A346B215D}" srcOrd="7" destOrd="0" presId="urn:microsoft.com/office/officeart/2016/7/layout/RepeatingBendingProcessNew"/>
    <dgm:cxn modelId="{E1A3704A-FD38-3E47-BB6B-6FBAE7C6E45C}" type="presParOf" srcId="{253C0F5C-5A36-2E42-9541-CD8A346B215D}" destId="{A6A6A4BD-C608-B242-8234-35351B22C8F8}" srcOrd="0" destOrd="0" presId="urn:microsoft.com/office/officeart/2016/7/layout/RepeatingBendingProcessNew"/>
    <dgm:cxn modelId="{86E27960-9051-E74A-A7BF-7087611FF74B}" type="presParOf" srcId="{0BBAFA25-BFF6-0449-BDBA-9A7C335AD1F0}" destId="{4527877E-3B3B-184A-A52B-F9FE2633C417}" srcOrd="8" destOrd="0" presId="urn:microsoft.com/office/officeart/2016/7/layout/RepeatingBendingProcessNew"/>
    <dgm:cxn modelId="{42B9B08F-176E-644E-9CE3-AA709DEF400E}" type="presParOf" srcId="{0BBAFA25-BFF6-0449-BDBA-9A7C335AD1F0}" destId="{125A5F39-6D30-2640-8ACE-1051CBBA2B42}" srcOrd="9" destOrd="0" presId="urn:microsoft.com/office/officeart/2016/7/layout/RepeatingBendingProcessNew"/>
    <dgm:cxn modelId="{D8CDB1B7-A791-3249-A7AA-6B3217A9A197}" type="presParOf" srcId="{125A5F39-6D30-2640-8ACE-1051CBBA2B42}" destId="{D21B7CC0-2CEA-A74D-8D68-0C94016FC466}" srcOrd="0" destOrd="0" presId="urn:microsoft.com/office/officeart/2016/7/layout/RepeatingBendingProcessNew"/>
    <dgm:cxn modelId="{B9BFA4E8-4343-814D-93EE-BCA5A5B223A4}" type="presParOf" srcId="{0BBAFA25-BFF6-0449-BDBA-9A7C335AD1F0}" destId="{A05F9EBB-49D6-E54F-8D29-CF721E923DE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050DC-0F62-4560-8586-E94F9DF5C4A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B7E8A32-90CF-48DC-8A44-4A2CA3282F39}">
      <dgm:prSet custT="1"/>
      <dgm:spPr/>
      <dgm:t>
        <a:bodyPr/>
        <a:lstStyle/>
        <a:p>
          <a:r>
            <a:rPr lang="fr-FR" sz="2000" dirty="0"/>
            <a:t>Option pluridisciplinaire</a:t>
          </a:r>
          <a:endParaRPr lang="en-US" sz="2000" dirty="0"/>
        </a:p>
      </dgm:t>
    </dgm:pt>
    <dgm:pt modelId="{4E8933C5-95D0-476E-95B5-8D0BA5C46AF6}" type="parTrans" cxnId="{EEBD5F48-6199-406F-B96D-CB1B6AFFAA33}">
      <dgm:prSet/>
      <dgm:spPr/>
      <dgm:t>
        <a:bodyPr/>
        <a:lstStyle/>
        <a:p>
          <a:endParaRPr lang="en-US" sz="2000"/>
        </a:p>
      </dgm:t>
    </dgm:pt>
    <dgm:pt modelId="{196F5B88-1A87-42CE-B4A0-3827855B0E5A}" type="sibTrans" cxnId="{EEBD5F48-6199-406F-B96D-CB1B6AFFAA33}">
      <dgm:prSet/>
      <dgm:spPr/>
      <dgm:t>
        <a:bodyPr/>
        <a:lstStyle/>
        <a:p>
          <a:endParaRPr lang="en-US" sz="2000"/>
        </a:p>
      </dgm:t>
    </dgm:pt>
    <dgm:pt modelId="{83B726B3-BB41-4092-A65B-67CFFED26AE0}">
      <dgm:prSet custT="1"/>
      <dgm:spPr/>
      <dgm:t>
        <a:bodyPr/>
        <a:lstStyle/>
        <a:p>
          <a:r>
            <a:rPr lang="fr-FR" sz="2000"/>
            <a:t>Alternance théorie / pratique</a:t>
          </a:r>
          <a:endParaRPr lang="en-US" sz="2000"/>
        </a:p>
      </dgm:t>
    </dgm:pt>
    <dgm:pt modelId="{E13C5AF0-0D4B-4BF5-89A7-436F599DB159}" type="parTrans" cxnId="{46332DDE-1DAD-4794-93B8-7B2049208866}">
      <dgm:prSet/>
      <dgm:spPr/>
      <dgm:t>
        <a:bodyPr/>
        <a:lstStyle/>
        <a:p>
          <a:endParaRPr lang="en-US" sz="2000"/>
        </a:p>
      </dgm:t>
    </dgm:pt>
    <dgm:pt modelId="{A34554AA-19F8-4BE1-BF7C-89F672076A7D}" type="sibTrans" cxnId="{46332DDE-1DAD-4794-93B8-7B2049208866}">
      <dgm:prSet/>
      <dgm:spPr/>
      <dgm:t>
        <a:bodyPr/>
        <a:lstStyle/>
        <a:p>
          <a:endParaRPr lang="en-US" sz="2000"/>
        </a:p>
      </dgm:t>
    </dgm:pt>
    <dgm:pt modelId="{BF8776DF-0657-45EC-941C-E8438F117007}">
      <dgm:prSet custT="1"/>
      <dgm:spPr/>
      <dgm:t>
        <a:bodyPr/>
        <a:lstStyle/>
        <a:p>
          <a:r>
            <a:rPr lang="fr-FR" sz="2000" dirty="0"/>
            <a:t>Travail individuel / de groupe</a:t>
          </a:r>
          <a:endParaRPr lang="en-US" sz="2000" dirty="0"/>
        </a:p>
      </dgm:t>
    </dgm:pt>
    <dgm:pt modelId="{EA379717-2198-4383-8A06-788BB1E31183}" type="parTrans" cxnId="{08878281-BAE3-4A1E-9874-7D8F9ABD2CF7}">
      <dgm:prSet/>
      <dgm:spPr/>
      <dgm:t>
        <a:bodyPr/>
        <a:lstStyle/>
        <a:p>
          <a:endParaRPr lang="en-US" sz="2000"/>
        </a:p>
      </dgm:t>
    </dgm:pt>
    <dgm:pt modelId="{BD5ED5DD-9E19-4FC7-87C4-5A6A3240B110}" type="sibTrans" cxnId="{08878281-BAE3-4A1E-9874-7D8F9ABD2CF7}">
      <dgm:prSet/>
      <dgm:spPr/>
      <dgm:t>
        <a:bodyPr/>
        <a:lstStyle/>
        <a:p>
          <a:endParaRPr lang="en-US" sz="2000"/>
        </a:p>
      </dgm:t>
    </dgm:pt>
    <dgm:pt modelId="{92737544-A08C-4969-83C4-B3D9CFA88349}">
      <dgm:prSet custT="1"/>
      <dgm:spPr/>
      <dgm:t>
        <a:bodyPr/>
        <a:lstStyle/>
        <a:p>
          <a:r>
            <a:rPr lang="fr-FR" sz="2000" dirty="0"/>
            <a:t>Projets en lien avec l’activité physique et le sport</a:t>
          </a:r>
          <a:endParaRPr lang="en-US" sz="2000" dirty="0"/>
        </a:p>
      </dgm:t>
    </dgm:pt>
    <dgm:pt modelId="{C8E8D692-F6DE-4FD7-B4CC-4BFE3F70F800}" type="parTrans" cxnId="{A3A29C56-4208-4B2D-9AFB-CEAE51A69E94}">
      <dgm:prSet/>
      <dgm:spPr/>
      <dgm:t>
        <a:bodyPr/>
        <a:lstStyle/>
        <a:p>
          <a:endParaRPr lang="en-US" sz="2000"/>
        </a:p>
      </dgm:t>
    </dgm:pt>
    <dgm:pt modelId="{947649C4-84CD-4E49-B66A-4CCDF843431F}" type="sibTrans" cxnId="{A3A29C56-4208-4B2D-9AFB-CEAE51A69E94}">
      <dgm:prSet/>
      <dgm:spPr/>
      <dgm:t>
        <a:bodyPr/>
        <a:lstStyle/>
        <a:p>
          <a:endParaRPr lang="en-US" sz="2000"/>
        </a:p>
      </dgm:t>
    </dgm:pt>
    <dgm:pt modelId="{E23628C4-4E3A-4A50-915D-15BFD065697C}">
      <dgm:prSet custT="1"/>
      <dgm:spPr/>
      <dgm:t>
        <a:bodyPr/>
        <a:lstStyle/>
        <a:p>
          <a:r>
            <a:rPr lang="fr-FR" sz="2000" dirty="0"/>
            <a:t>Compréhension scientifique, politique et sociale de la pratique sportive</a:t>
          </a:r>
          <a:endParaRPr lang="en-US" sz="2000" dirty="0"/>
        </a:p>
      </dgm:t>
    </dgm:pt>
    <dgm:pt modelId="{CE53D6EA-9E10-401A-B6DF-494CC255AB13}" type="parTrans" cxnId="{5D6D9BFB-7AED-42D1-A651-21770A1D09B2}">
      <dgm:prSet/>
      <dgm:spPr/>
      <dgm:t>
        <a:bodyPr/>
        <a:lstStyle/>
        <a:p>
          <a:endParaRPr lang="en-US" sz="2000"/>
        </a:p>
      </dgm:t>
    </dgm:pt>
    <dgm:pt modelId="{A5123B91-1C3F-4786-8FA5-0A4AA5406BAD}" type="sibTrans" cxnId="{5D6D9BFB-7AED-42D1-A651-21770A1D09B2}">
      <dgm:prSet/>
      <dgm:spPr/>
      <dgm:t>
        <a:bodyPr/>
        <a:lstStyle/>
        <a:p>
          <a:endParaRPr lang="en-US" sz="2000"/>
        </a:p>
      </dgm:t>
    </dgm:pt>
    <dgm:pt modelId="{6AA4202B-39B4-4604-B2C7-18AF76B597F3}">
      <dgm:prSet custT="1"/>
      <dgm:spPr/>
      <dgm:t>
        <a:bodyPr/>
        <a:lstStyle/>
        <a:p>
          <a:r>
            <a:rPr lang="fr-FR" sz="2000" dirty="0"/>
            <a:t>Découverte de parcours de formation et débouchés professionnels liés au domaine du sport</a:t>
          </a:r>
          <a:endParaRPr lang="en-US" sz="2000" dirty="0"/>
        </a:p>
      </dgm:t>
    </dgm:pt>
    <dgm:pt modelId="{AB71B507-FC14-4848-A340-7DDF1C59D02C}" type="parTrans" cxnId="{8EFDDC96-E909-40F7-AF0B-3FEA6E6DB565}">
      <dgm:prSet/>
      <dgm:spPr/>
      <dgm:t>
        <a:bodyPr/>
        <a:lstStyle/>
        <a:p>
          <a:endParaRPr lang="en-US" sz="2000"/>
        </a:p>
      </dgm:t>
    </dgm:pt>
    <dgm:pt modelId="{55F629DA-570B-419C-A53A-C03B814D79B3}" type="sibTrans" cxnId="{8EFDDC96-E909-40F7-AF0B-3FEA6E6DB565}">
      <dgm:prSet/>
      <dgm:spPr/>
      <dgm:t>
        <a:bodyPr/>
        <a:lstStyle/>
        <a:p>
          <a:endParaRPr lang="en-US" sz="2000"/>
        </a:p>
      </dgm:t>
    </dgm:pt>
    <dgm:pt modelId="{A2B38DB1-C2BD-48AC-93AC-2E7DC94062D8}" type="pres">
      <dgm:prSet presAssocID="{5B9050DC-0F62-4560-8586-E94F9DF5C4AC}" presName="root" presStyleCnt="0">
        <dgm:presLayoutVars>
          <dgm:dir/>
          <dgm:resizeHandles val="exact"/>
        </dgm:presLayoutVars>
      </dgm:prSet>
      <dgm:spPr/>
    </dgm:pt>
    <dgm:pt modelId="{D1A9A7AC-784F-4E0C-9160-39C16A436855}" type="pres">
      <dgm:prSet presAssocID="{5B9050DC-0F62-4560-8586-E94F9DF5C4AC}" presName="container" presStyleCnt="0">
        <dgm:presLayoutVars>
          <dgm:dir/>
          <dgm:resizeHandles val="exact"/>
        </dgm:presLayoutVars>
      </dgm:prSet>
      <dgm:spPr/>
    </dgm:pt>
    <dgm:pt modelId="{71382B7E-24E7-49CD-93F7-2659D4038453}" type="pres">
      <dgm:prSet presAssocID="{0B7E8A32-90CF-48DC-8A44-4A2CA3282F39}" presName="compNode" presStyleCnt="0"/>
      <dgm:spPr/>
    </dgm:pt>
    <dgm:pt modelId="{2B904A82-3280-4F18-85BC-AB805727FF3C}" type="pres">
      <dgm:prSet presAssocID="{0B7E8A32-90CF-48DC-8A44-4A2CA3282F39}" presName="iconBgRect" presStyleLbl="bgShp" presStyleIdx="0" presStyleCnt="6" custLinFactNeighborX="-3378"/>
      <dgm:spPr/>
    </dgm:pt>
    <dgm:pt modelId="{DAF64FAB-C2E0-44D1-93A1-035CE3CCC876}" type="pres">
      <dgm:prSet presAssocID="{0B7E8A32-90CF-48DC-8A44-4A2CA3282F39}" presName="iconRect" presStyleLbl="node1" presStyleIdx="0" presStyleCnt="6" custLinFactNeighborX="-3890" custLinFactNeighborY="194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20FD428A-075B-4E5B-B2ED-B2A38BAC9A65}" type="pres">
      <dgm:prSet presAssocID="{0B7E8A32-90CF-48DC-8A44-4A2CA3282F39}" presName="spaceRect" presStyleCnt="0"/>
      <dgm:spPr/>
    </dgm:pt>
    <dgm:pt modelId="{DD0C8A7C-9E6A-4C20-850D-B7E70D4C98FE}" type="pres">
      <dgm:prSet presAssocID="{0B7E8A32-90CF-48DC-8A44-4A2CA3282F39}" presName="textRect" presStyleLbl="revTx" presStyleIdx="0" presStyleCnt="6">
        <dgm:presLayoutVars>
          <dgm:chMax val="1"/>
          <dgm:chPref val="1"/>
        </dgm:presLayoutVars>
      </dgm:prSet>
      <dgm:spPr/>
    </dgm:pt>
    <dgm:pt modelId="{B0C4E089-F621-4DE4-AA3E-9EC5B154CF16}" type="pres">
      <dgm:prSet presAssocID="{196F5B88-1A87-42CE-B4A0-3827855B0E5A}" presName="sibTrans" presStyleLbl="sibTrans2D1" presStyleIdx="0" presStyleCnt="0"/>
      <dgm:spPr/>
    </dgm:pt>
    <dgm:pt modelId="{4A342FFA-CF53-4394-AA10-11051EEFF8FE}" type="pres">
      <dgm:prSet presAssocID="{83B726B3-BB41-4092-A65B-67CFFED26AE0}" presName="compNode" presStyleCnt="0"/>
      <dgm:spPr/>
    </dgm:pt>
    <dgm:pt modelId="{3875AE55-0A13-4543-9E93-E131BB67D367}" type="pres">
      <dgm:prSet presAssocID="{83B726B3-BB41-4092-A65B-67CFFED26AE0}" presName="iconBgRect" presStyleLbl="bgShp" presStyleIdx="1" presStyleCnt="6"/>
      <dgm:spPr/>
    </dgm:pt>
    <dgm:pt modelId="{1C2770C4-6705-42C3-AE59-424493808E95}" type="pres">
      <dgm:prSet presAssocID="{83B726B3-BB41-4092-A65B-67CFFED26AE0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571FD78-0BB7-4705-9054-481B49A67F35}" type="pres">
      <dgm:prSet presAssocID="{83B726B3-BB41-4092-A65B-67CFFED26AE0}" presName="spaceRect" presStyleCnt="0"/>
      <dgm:spPr/>
    </dgm:pt>
    <dgm:pt modelId="{FFE9C794-C585-4CDC-AFF8-72675F81AF8A}" type="pres">
      <dgm:prSet presAssocID="{83B726B3-BB41-4092-A65B-67CFFED26AE0}" presName="textRect" presStyleLbl="revTx" presStyleIdx="1" presStyleCnt="6">
        <dgm:presLayoutVars>
          <dgm:chMax val="1"/>
          <dgm:chPref val="1"/>
        </dgm:presLayoutVars>
      </dgm:prSet>
      <dgm:spPr/>
    </dgm:pt>
    <dgm:pt modelId="{D31B8FB7-A3CE-47CD-BD14-7713F4FD72A8}" type="pres">
      <dgm:prSet presAssocID="{A34554AA-19F8-4BE1-BF7C-89F672076A7D}" presName="sibTrans" presStyleLbl="sibTrans2D1" presStyleIdx="0" presStyleCnt="0"/>
      <dgm:spPr/>
    </dgm:pt>
    <dgm:pt modelId="{9407AB7B-0DB4-440A-B1F3-7A3F4E29D9C2}" type="pres">
      <dgm:prSet presAssocID="{BF8776DF-0657-45EC-941C-E8438F117007}" presName="compNode" presStyleCnt="0"/>
      <dgm:spPr/>
    </dgm:pt>
    <dgm:pt modelId="{46CFF677-52D9-499F-9CD2-E2A8F3E9B8E3}" type="pres">
      <dgm:prSet presAssocID="{BF8776DF-0657-45EC-941C-E8438F117007}" presName="iconBgRect" presStyleLbl="bgShp" presStyleIdx="2" presStyleCnt="6" custLinFactNeighborX="-3378"/>
      <dgm:spPr/>
    </dgm:pt>
    <dgm:pt modelId="{154C6C04-FBE5-4518-B268-2D9CA98A50F0}" type="pres">
      <dgm:prSet presAssocID="{BF8776DF-0657-45EC-941C-E8438F117007}" presName="iconRect" presStyleLbl="node1" presStyleIdx="2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e avec un remplissage uni"/>
        </a:ext>
      </dgm:extLst>
    </dgm:pt>
    <dgm:pt modelId="{9F65181A-30CB-477C-B429-D7AECF702B83}" type="pres">
      <dgm:prSet presAssocID="{BF8776DF-0657-45EC-941C-E8438F117007}" presName="spaceRect" presStyleCnt="0"/>
      <dgm:spPr/>
    </dgm:pt>
    <dgm:pt modelId="{76E9DB29-FCF5-49AA-B587-EFF1BC5B0CAF}" type="pres">
      <dgm:prSet presAssocID="{BF8776DF-0657-45EC-941C-E8438F117007}" presName="textRect" presStyleLbl="revTx" presStyleIdx="2" presStyleCnt="6">
        <dgm:presLayoutVars>
          <dgm:chMax val="1"/>
          <dgm:chPref val="1"/>
        </dgm:presLayoutVars>
      </dgm:prSet>
      <dgm:spPr/>
    </dgm:pt>
    <dgm:pt modelId="{8C7B9B1E-376B-42F4-B668-26F9AAB170B2}" type="pres">
      <dgm:prSet presAssocID="{BD5ED5DD-9E19-4FC7-87C4-5A6A3240B110}" presName="sibTrans" presStyleLbl="sibTrans2D1" presStyleIdx="0" presStyleCnt="0"/>
      <dgm:spPr/>
    </dgm:pt>
    <dgm:pt modelId="{9278D236-7D1F-47B8-B53C-9296AD51C0CA}" type="pres">
      <dgm:prSet presAssocID="{92737544-A08C-4969-83C4-B3D9CFA88349}" presName="compNode" presStyleCnt="0"/>
      <dgm:spPr/>
    </dgm:pt>
    <dgm:pt modelId="{2C5A511E-C640-4ECF-B259-86CFDD9196ED}" type="pres">
      <dgm:prSet presAssocID="{92737544-A08C-4969-83C4-B3D9CFA88349}" presName="iconBgRect" presStyleLbl="bgShp" presStyleIdx="3" presStyleCnt="6"/>
      <dgm:spPr/>
    </dgm:pt>
    <dgm:pt modelId="{B4C1F039-933B-4B8C-B7C6-3AD1A7191D51}" type="pres">
      <dgm:prSet presAssocID="{92737544-A08C-4969-83C4-B3D9CFA88349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2793F93F-FF95-46FD-B178-9C91155B68D3}" type="pres">
      <dgm:prSet presAssocID="{92737544-A08C-4969-83C4-B3D9CFA88349}" presName="spaceRect" presStyleCnt="0"/>
      <dgm:spPr/>
    </dgm:pt>
    <dgm:pt modelId="{36753007-02CF-4C59-91DF-2FF13A3E6B61}" type="pres">
      <dgm:prSet presAssocID="{92737544-A08C-4969-83C4-B3D9CFA88349}" presName="textRect" presStyleLbl="revTx" presStyleIdx="3" presStyleCnt="6">
        <dgm:presLayoutVars>
          <dgm:chMax val="1"/>
          <dgm:chPref val="1"/>
        </dgm:presLayoutVars>
      </dgm:prSet>
      <dgm:spPr/>
    </dgm:pt>
    <dgm:pt modelId="{520C04F5-EDB3-472F-9ED8-E15521E29E65}" type="pres">
      <dgm:prSet presAssocID="{947649C4-84CD-4E49-B66A-4CCDF843431F}" presName="sibTrans" presStyleLbl="sibTrans2D1" presStyleIdx="0" presStyleCnt="0"/>
      <dgm:spPr/>
    </dgm:pt>
    <dgm:pt modelId="{0029E847-9446-4DEF-8C66-EDA9401860E6}" type="pres">
      <dgm:prSet presAssocID="{E23628C4-4E3A-4A50-915D-15BFD065697C}" presName="compNode" presStyleCnt="0"/>
      <dgm:spPr/>
    </dgm:pt>
    <dgm:pt modelId="{C42785E2-2A10-4551-B875-4D5204B743FF}" type="pres">
      <dgm:prSet presAssocID="{E23628C4-4E3A-4A50-915D-15BFD065697C}" presName="iconBgRect" presStyleLbl="bgShp" presStyleIdx="4" presStyleCnt="6" custLinFactNeighborX="-6756"/>
      <dgm:spPr/>
    </dgm:pt>
    <dgm:pt modelId="{EDDE985B-19E6-404C-B3A4-B5960BBD3ED3}" type="pres">
      <dgm:prSet presAssocID="{E23628C4-4E3A-4A50-915D-15BFD065697C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B90C4E2D-DFD6-4419-AC12-90967BB161AD}" type="pres">
      <dgm:prSet presAssocID="{E23628C4-4E3A-4A50-915D-15BFD065697C}" presName="spaceRect" presStyleCnt="0"/>
      <dgm:spPr/>
    </dgm:pt>
    <dgm:pt modelId="{FAD5F005-641F-4940-A1C7-2A7F446A577B}" type="pres">
      <dgm:prSet presAssocID="{E23628C4-4E3A-4A50-915D-15BFD065697C}" presName="textRect" presStyleLbl="revTx" presStyleIdx="4" presStyleCnt="6">
        <dgm:presLayoutVars>
          <dgm:chMax val="1"/>
          <dgm:chPref val="1"/>
        </dgm:presLayoutVars>
      </dgm:prSet>
      <dgm:spPr/>
    </dgm:pt>
    <dgm:pt modelId="{2DC37E8E-FD0E-46A8-B5AF-31CB3B4581DA}" type="pres">
      <dgm:prSet presAssocID="{A5123B91-1C3F-4786-8FA5-0A4AA5406BAD}" presName="sibTrans" presStyleLbl="sibTrans2D1" presStyleIdx="0" presStyleCnt="0"/>
      <dgm:spPr/>
    </dgm:pt>
    <dgm:pt modelId="{234EAAA0-3A2E-4FCF-A6DE-53368B63D1B4}" type="pres">
      <dgm:prSet presAssocID="{6AA4202B-39B4-4604-B2C7-18AF76B597F3}" presName="compNode" presStyleCnt="0"/>
      <dgm:spPr/>
    </dgm:pt>
    <dgm:pt modelId="{EB6E665A-75CD-4252-A4EF-1F641E4BBF58}" type="pres">
      <dgm:prSet presAssocID="{6AA4202B-39B4-4604-B2C7-18AF76B597F3}" presName="iconBgRect" presStyleLbl="bgShp" presStyleIdx="5" presStyleCnt="6"/>
      <dgm:spPr/>
    </dgm:pt>
    <dgm:pt modelId="{C820ED2E-B891-4669-8D17-CE5200310F35}" type="pres">
      <dgm:prSet presAssocID="{6AA4202B-39B4-4604-B2C7-18AF76B597F3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ltère"/>
        </a:ext>
      </dgm:extLst>
    </dgm:pt>
    <dgm:pt modelId="{4130CE25-F78F-43F0-A0A4-EDB3852B596A}" type="pres">
      <dgm:prSet presAssocID="{6AA4202B-39B4-4604-B2C7-18AF76B597F3}" presName="spaceRect" presStyleCnt="0"/>
      <dgm:spPr/>
    </dgm:pt>
    <dgm:pt modelId="{C47DBA5E-BED4-4ACF-8B03-D7BFC99B0918}" type="pres">
      <dgm:prSet presAssocID="{6AA4202B-39B4-4604-B2C7-18AF76B597F3}" presName="textRect" presStyleLbl="revTx" presStyleIdx="5" presStyleCnt="6" custScaleX="123647" custLinFactNeighborX="13709">
        <dgm:presLayoutVars>
          <dgm:chMax val="1"/>
          <dgm:chPref val="1"/>
        </dgm:presLayoutVars>
      </dgm:prSet>
      <dgm:spPr/>
    </dgm:pt>
  </dgm:ptLst>
  <dgm:cxnLst>
    <dgm:cxn modelId="{D77E722E-9B7A-4C5D-90DF-F68B3F2B48AD}" type="presOf" srcId="{A5123B91-1C3F-4786-8FA5-0A4AA5406BAD}" destId="{2DC37E8E-FD0E-46A8-B5AF-31CB3B4581DA}" srcOrd="0" destOrd="0" presId="urn:microsoft.com/office/officeart/2018/2/layout/IconCircleList"/>
    <dgm:cxn modelId="{6796E634-035B-4F95-A45E-DFA55FF89880}" type="presOf" srcId="{E23628C4-4E3A-4A50-915D-15BFD065697C}" destId="{FAD5F005-641F-4940-A1C7-2A7F446A577B}" srcOrd="0" destOrd="0" presId="urn:microsoft.com/office/officeart/2018/2/layout/IconCircleList"/>
    <dgm:cxn modelId="{CE51C539-768D-49AF-9105-8A848F24F1FA}" type="presOf" srcId="{0B7E8A32-90CF-48DC-8A44-4A2CA3282F39}" destId="{DD0C8A7C-9E6A-4C20-850D-B7E70D4C98FE}" srcOrd="0" destOrd="0" presId="urn:microsoft.com/office/officeart/2018/2/layout/IconCircleList"/>
    <dgm:cxn modelId="{7188813B-77B3-49CC-8B09-B57C53A4BD80}" type="presOf" srcId="{BF8776DF-0657-45EC-941C-E8438F117007}" destId="{76E9DB29-FCF5-49AA-B587-EFF1BC5B0CAF}" srcOrd="0" destOrd="0" presId="urn:microsoft.com/office/officeart/2018/2/layout/IconCircleList"/>
    <dgm:cxn modelId="{2BFBB640-6AA7-4E12-B0DD-FB918C30C149}" type="presOf" srcId="{947649C4-84CD-4E49-B66A-4CCDF843431F}" destId="{520C04F5-EDB3-472F-9ED8-E15521E29E65}" srcOrd="0" destOrd="0" presId="urn:microsoft.com/office/officeart/2018/2/layout/IconCircleList"/>
    <dgm:cxn modelId="{EEBD5F48-6199-406F-B96D-CB1B6AFFAA33}" srcId="{5B9050DC-0F62-4560-8586-E94F9DF5C4AC}" destId="{0B7E8A32-90CF-48DC-8A44-4A2CA3282F39}" srcOrd="0" destOrd="0" parTransId="{4E8933C5-95D0-476E-95B5-8D0BA5C46AF6}" sibTransId="{196F5B88-1A87-42CE-B4A0-3827855B0E5A}"/>
    <dgm:cxn modelId="{96F1274C-B281-4767-A9E8-CA5305E73BA4}" type="presOf" srcId="{83B726B3-BB41-4092-A65B-67CFFED26AE0}" destId="{FFE9C794-C585-4CDC-AFF8-72675F81AF8A}" srcOrd="0" destOrd="0" presId="urn:microsoft.com/office/officeart/2018/2/layout/IconCircleList"/>
    <dgm:cxn modelId="{CF5AF251-C184-4FFF-B3A3-0EE97C995B53}" type="presOf" srcId="{5B9050DC-0F62-4560-8586-E94F9DF5C4AC}" destId="{A2B38DB1-C2BD-48AC-93AC-2E7DC94062D8}" srcOrd="0" destOrd="0" presId="urn:microsoft.com/office/officeart/2018/2/layout/IconCircleList"/>
    <dgm:cxn modelId="{A3A29C56-4208-4B2D-9AFB-CEAE51A69E94}" srcId="{5B9050DC-0F62-4560-8586-E94F9DF5C4AC}" destId="{92737544-A08C-4969-83C4-B3D9CFA88349}" srcOrd="3" destOrd="0" parTransId="{C8E8D692-F6DE-4FD7-B4CC-4BFE3F70F800}" sibTransId="{947649C4-84CD-4E49-B66A-4CCDF843431F}"/>
    <dgm:cxn modelId="{D0DE3D6F-E121-4A4B-AECE-0E028B04830C}" type="presOf" srcId="{6AA4202B-39B4-4604-B2C7-18AF76B597F3}" destId="{C47DBA5E-BED4-4ACF-8B03-D7BFC99B0918}" srcOrd="0" destOrd="0" presId="urn:microsoft.com/office/officeart/2018/2/layout/IconCircleList"/>
    <dgm:cxn modelId="{08878281-BAE3-4A1E-9874-7D8F9ABD2CF7}" srcId="{5B9050DC-0F62-4560-8586-E94F9DF5C4AC}" destId="{BF8776DF-0657-45EC-941C-E8438F117007}" srcOrd="2" destOrd="0" parTransId="{EA379717-2198-4383-8A06-788BB1E31183}" sibTransId="{BD5ED5DD-9E19-4FC7-87C4-5A6A3240B110}"/>
    <dgm:cxn modelId="{8EFDDC96-E909-40F7-AF0B-3FEA6E6DB565}" srcId="{5B9050DC-0F62-4560-8586-E94F9DF5C4AC}" destId="{6AA4202B-39B4-4604-B2C7-18AF76B597F3}" srcOrd="5" destOrd="0" parTransId="{AB71B507-FC14-4848-A340-7DDF1C59D02C}" sibTransId="{55F629DA-570B-419C-A53A-C03B814D79B3}"/>
    <dgm:cxn modelId="{8E91C6A9-7BB0-4676-9509-4CB033FD8D5D}" type="presOf" srcId="{BD5ED5DD-9E19-4FC7-87C4-5A6A3240B110}" destId="{8C7B9B1E-376B-42F4-B668-26F9AAB170B2}" srcOrd="0" destOrd="0" presId="urn:microsoft.com/office/officeart/2018/2/layout/IconCircleList"/>
    <dgm:cxn modelId="{DF2FD6C6-2325-4228-92EA-4006DE4F2C42}" type="presOf" srcId="{92737544-A08C-4969-83C4-B3D9CFA88349}" destId="{36753007-02CF-4C59-91DF-2FF13A3E6B61}" srcOrd="0" destOrd="0" presId="urn:microsoft.com/office/officeart/2018/2/layout/IconCircleList"/>
    <dgm:cxn modelId="{DAE25ECC-36D6-4775-A30D-57619317A34C}" type="presOf" srcId="{A34554AA-19F8-4BE1-BF7C-89F672076A7D}" destId="{D31B8FB7-A3CE-47CD-BD14-7713F4FD72A8}" srcOrd="0" destOrd="0" presId="urn:microsoft.com/office/officeart/2018/2/layout/IconCircleList"/>
    <dgm:cxn modelId="{46332DDE-1DAD-4794-93B8-7B2049208866}" srcId="{5B9050DC-0F62-4560-8586-E94F9DF5C4AC}" destId="{83B726B3-BB41-4092-A65B-67CFFED26AE0}" srcOrd="1" destOrd="0" parTransId="{E13C5AF0-0D4B-4BF5-89A7-436F599DB159}" sibTransId="{A34554AA-19F8-4BE1-BF7C-89F672076A7D}"/>
    <dgm:cxn modelId="{AA21EFED-5035-4E3A-AC4A-57B750FE649F}" type="presOf" srcId="{196F5B88-1A87-42CE-B4A0-3827855B0E5A}" destId="{B0C4E089-F621-4DE4-AA3E-9EC5B154CF16}" srcOrd="0" destOrd="0" presId="urn:microsoft.com/office/officeart/2018/2/layout/IconCircleList"/>
    <dgm:cxn modelId="{5D6D9BFB-7AED-42D1-A651-21770A1D09B2}" srcId="{5B9050DC-0F62-4560-8586-E94F9DF5C4AC}" destId="{E23628C4-4E3A-4A50-915D-15BFD065697C}" srcOrd="4" destOrd="0" parTransId="{CE53D6EA-9E10-401A-B6DF-494CC255AB13}" sibTransId="{A5123B91-1C3F-4786-8FA5-0A4AA5406BAD}"/>
    <dgm:cxn modelId="{92633778-CBFB-42DA-8442-471074269274}" type="presParOf" srcId="{A2B38DB1-C2BD-48AC-93AC-2E7DC94062D8}" destId="{D1A9A7AC-784F-4E0C-9160-39C16A436855}" srcOrd="0" destOrd="0" presId="urn:microsoft.com/office/officeart/2018/2/layout/IconCircleList"/>
    <dgm:cxn modelId="{B6FF01D8-13FD-406C-B137-A10D39749632}" type="presParOf" srcId="{D1A9A7AC-784F-4E0C-9160-39C16A436855}" destId="{71382B7E-24E7-49CD-93F7-2659D4038453}" srcOrd="0" destOrd="0" presId="urn:microsoft.com/office/officeart/2018/2/layout/IconCircleList"/>
    <dgm:cxn modelId="{E45996A2-34E9-4C85-86A4-737CE7F3552F}" type="presParOf" srcId="{71382B7E-24E7-49CD-93F7-2659D4038453}" destId="{2B904A82-3280-4F18-85BC-AB805727FF3C}" srcOrd="0" destOrd="0" presId="urn:microsoft.com/office/officeart/2018/2/layout/IconCircleList"/>
    <dgm:cxn modelId="{67022681-7E0A-4613-9997-893565BC5CB8}" type="presParOf" srcId="{71382B7E-24E7-49CD-93F7-2659D4038453}" destId="{DAF64FAB-C2E0-44D1-93A1-035CE3CCC876}" srcOrd="1" destOrd="0" presId="urn:microsoft.com/office/officeart/2018/2/layout/IconCircleList"/>
    <dgm:cxn modelId="{65D2D85F-04E2-40B4-A62D-E9C7824ED8B5}" type="presParOf" srcId="{71382B7E-24E7-49CD-93F7-2659D4038453}" destId="{20FD428A-075B-4E5B-B2ED-B2A38BAC9A65}" srcOrd="2" destOrd="0" presId="urn:microsoft.com/office/officeart/2018/2/layout/IconCircleList"/>
    <dgm:cxn modelId="{57389BF9-1D1A-44C4-9056-1D483A17CC31}" type="presParOf" srcId="{71382B7E-24E7-49CD-93F7-2659D4038453}" destId="{DD0C8A7C-9E6A-4C20-850D-B7E70D4C98FE}" srcOrd="3" destOrd="0" presId="urn:microsoft.com/office/officeart/2018/2/layout/IconCircleList"/>
    <dgm:cxn modelId="{6BFB22A0-1CE0-4DDA-9720-E5E100B0F555}" type="presParOf" srcId="{D1A9A7AC-784F-4E0C-9160-39C16A436855}" destId="{B0C4E089-F621-4DE4-AA3E-9EC5B154CF16}" srcOrd="1" destOrd="0" presId="urn:microsoft.com/office/officeart/2018/2/layout/IconCircleList"/>
    <dgm:cxn modelId="{1F80AEC4-C55B-4623-8201-E195CCE9738A}" type="presParOf" srcId="{D1A9A7AC-784F-4E0C-9160-39C16A436855}" destId="{4A342FFA-CF53-4394-AA10-11051EEFF8FE}" srcOrd="2" destOrd="0" presId="urn:microsoft.com/office/officeart/2018/2/layout/IconCircleList"/>
    <dgm:cxn modelId="{7B8A16BE-6FDA-40E6-98C7-8151A173A136}" type="presParOf" srcId="{4A342FFA-CF53-4394-AA10-11051EEFF8FE}" destId="{3875AE55-0A13-4543-9E93-E131BB67D367}" srcOrd="0" destOrd="0" presId="urn:microsoft.com/office/officeart/2018/2/layout/IconCircleList"/>
    <dgm:cxn modelId="{FFD80773-4C47-4562-ACAF-70E46AFE0C95}" type="presParOf" srcId="{4A342FFA-CF53-4394-AA10-11051EEFF8FE}" destId="{1C2770C4-6705-42C3-AE59-424493808E95}" srcOrd="1" destOrd="0" presId="urn:microsoft.com/office/officeart/2018/2/layout/IconCircleList"/>
    <dgm:cxn modelId="{41D87172-B70F-4273-8235-B363F63A181E}" type="presParOf" srcId="{4A342FFA-CF53-4394-AA10-11051EEFF8FE}" destId="{8571FD78-0BB7-4705-9054-481B49A67F35}" srcOrd="2" destOrd="0" presId="urn:microsoft.com/office/officeart/2018/2/layout/IconCircleList"/>
    <dgm:cxn modelId="{BB38392A-2240-401F-8B97-22AFF8786CAF}" type="presParOf" srcId="{4A342FFA-CF53-4394-AA10-11051EEFF8FE}" destId="{FFE9C794-C585-4CDC-AFF8-72675F81AF8A}" srcOrd="3" destOrd="0" presId="urn:microsoft.com/office/officeart/2018/2/layout/IconCircleList"/>
    <dgm:cxn modelId="{5F0FB68A-6512-4844-96DB-08568667272B}" type="presParOf" srcId="{D1A9A7AC-784F-4E0C-9160-39C16A436855}" destId="{D31B8FB7-A3CE-47CD-BD14-7713F4FD72A8}" srcOrd="3" destOrd="0" presId="urn:microsoft.com/office/officeart/2018/2/layout/IconCircleList"/>
    <dgm:cxn modelId="{3F8C8ABA-3882-4B31-898D-57DE0B3BA4D2}" type="presParOf" srcId="{D1A9A7AC-784F-4E0C-9160-39C16A436855}" destId="{9407AB7B-0DB4-440A-B1F3-7A3F4E29D9C2}" srcOrd="4" destOrd="0" presId="urn:microsoft.com/office/officeart/2018/2/layout/IconCircleList"/>
    <dgm:cxn modelId="{14B2228E-79A8-4B94-8620-3A760DA6799C}" type="presParOf" srcId="{9407AB7B-0DB4-440A-B1F3-7A3F4E29D9C2}" destId="{46CFF677-52D9-499F-9CD2-E2A8F3E9B8E3}" srcOrd="0" destOrd="0" presId="urn:microsoft.com/office/officeart/2018/2/layout/IconCircleList"/>
    <dgm:cxn modelId="{8350564E-9DBF-45BC-B54B-739B54068FF8}" type="presParOf" srcId="{9407AB7B-0DB4-440A-B1F3-7A3F4E29D9C2}" destId="{154C6C04-FBE5-4518-B268-2D9CA98A50F0}" srcOrd="1" destOrd="0" presId="urn:microsoft.com/office/officeart/2018/2/layout/IconCircleList"/>
    <dgm:cxn modelId="{2EB24444-DE14-4902-AEFE-8CA39F9303F2}" type="presParOf" srcId="{9407AB7B-0DB4-440A-B1F3-7A3F4E29D9C2}" destId="{9F65181A-30CB-477C-B429-D7AECF702B83}" srcOrd="2" destOrd="0" presId="urn:microsoft.com/office/officeart/2018/2/layout/IconCircleList"/>
    <dgm:cxn modelId="{219FCA7E-2915-4324-B95B-2C2AAE4D0BF1}" type="presParOf" srcId="{9407AB7B-0DB4-440A-B1F3-7A3F4E29D9C2}" destId="{76E9DB29-FCF5-49AA-B587-EFF1BC5B0CAF}" srcOrd="3" destOrd="0" presId="urn:microsoft.com/office/officeart/2018/2/layout/IconCircleList"/>
    <dgm:cxn modelId="{4ECCFD37-66BE-472D-A5ED-0AE15A85395B}" type="presParOf" srcId="{D1A9A7AC-784F-4E0C-9160-39C16A436855}" destId="{8C7B9B1E-376B-42F4-B668-26F9AAB170B2}" srcOrd="5" destOrd="0" presId="urn:microsoft.com/office/officeart/2018/2/layout/IconCircleList"/>
    <dgm:cxn modelId="{76D3FB4B-C2BD-4E6A-98D7-6376E7E4E64D}" type="presParOf" srcId="{D1A9A7AC-784F-4E0C-9160-39C16A436855}" destId="{9278D236-7D1F-47B8-B53C-9296AD51C0CA}" srcOrd="6" destOrd="0" presId="urn:microsoft.com/office/officeart/2018/2/layout/IconCircleList"/>
    <dgm:cxn modelId="{65B7889B-F73D-441A-923E-228727FC62BE}" type="presParOf" srcId="{9278D236-7D1F-47B8-B53C-9296AD51C0CA}" destId="{2C5A511E-C640-4ECF-B259-86CFDD9196ED}" srcOrd="0" destOrd="0" presId="urn:microsoft.com/office/officeart/2018/2/layout/IconCircleList"/>
    <dgm:cxn modelId="{92B7A074-875B-42AD-AAF2-BA5FB70947F8}" type="presParOf" srcId="{9278D236-7D1F-47B8-B53C-9296AD51C0CA}" destId="{B4C1F039-933B-4B8C-B7C6-3AD1A7191D51}" srcOrd="1" destOrd="0" presId="urn:microsoft.com/office/officeart/2018/2/layout/IconCircleList"/>
    <dgm:cxn modelId="{1FBF8EC5-0001-4366-8441-EBFA47582E0C}" type="presParOf" srcId="{9278D236-7D1F-47B8-B53C-9296AD51C0CA}" destId="{2793F93F-FF95-46FD-B178-9C91155B68D3}" srcOrd="2" destOrd="0" presId="urn:microsoft.com/office/officeart/2018/2/layout/IconCircleList"/>
    <dgm:cxn modelId="{2417FAD4-D675-496A-9EB1-0631ACDBACA4}" type="presParOf" srcId="{9278D236-7D1F-47B8-B53C-9296AD51C0CA}" destId="{36753007-02CF-4C59-91DF-2FF13A3E6B61}" srcOrd="3" destOrd="0" presId="urn:microsoft.com/office/officeart/2018/2/layout/IconCircleList"/>
    <dgm:cxn modelId="{CE8F1F27-CB4E-4523-94D2-D74B86AAFA6E}" type="presParOf" srcId="{D1A9A7AC-784F-4E0C-9160-39C16A436855}" destId="{520C04F5-EDB3-472F-9ED8-E15521E29E65}" srcOrd="7" destOrd="0" presId="urn:microsoft.com/office/officeart/2018/2/layout/IconCircleList"/>
    <dgm:cxn modelId="{2B7C00F1-4F78-44A4-9F77-CE3BA5F54286}" type="presParOf" srcId="{D1A9A7AC-784F-4E0C-9160-39C16A436855}" destId="{0029E847-9446-4DEF-8C66-EDA9401860E6}" srcOrd="8" destOrd="0" presId="urn:microsoft.com/office/officeart/2018/2/layout/IconCircleList"/>
    <dgm:cxn modelId="{633D8596-5983-4E1B-ADCE-3397C7ACF596}" type="presParOf" srcId="{0029E847-9446-4DEF-8C66-EDA9401860E6}" destId="{C42785E2-2A10-4551-B875-4D5204B743FF}" srcOrd="0" destOrd="0" presId="urn:microsoft.com/office/officeart/2018/2/layout/IconCircleList"/>
    <dgm:cxn modelId="{059647DB-4B32-4BBF-B33E-B077A6C11355}" type="presParOf" srcId="{0029E847-9446-4DEF-8C66-EDA9401860E6}" destId="{EDDE985B-19E6-404C-B3A4-B5960BBD3ED3}" srcOrd="1" destOrd="0" presId="urn:microsoft.com/office/officeart/2018/2/layout/IconCircleList"/>
    <dgm:cxn modelId="{A31AB3D5-00B1-418B-BF58-58D61CD4DCBF}" type="presParOf" srcId="{0029E847-9446-4DEF-8C66-EDA9401860E6}" destId="{B90C4E2D-DFD6-4419-AC12-90967BB161AD}" srcOrd="2" destOrd="0" presId="urn:microsoft.com/office/officeart/2018/2/layout/IconCircleList"/>
    <dgm:cxn modelId="{F470B670-B260-4E38-9A0F-AC354BE93A19}" type="presParOf" srcId="{0029E847-9446-4DEF-8C66-EDA9401860E6}" destId="{FAD5F005-641F-4940-A1C7-2A7F446A577B}" srcOrd="3" destOrd="0" presId="urn:microsoft.com/office/officeart/2018/2/layout/IconCircleList"/>
    <dgm:cxn modelId="{1F04BE95-83A1-4458-8466-9AE36D346EBE}" type="presParOf" srcId="{D1A9A7AC-784F-4E0C-9160-39C16A436855}" destId="{2DC37E8E-FD0E-46A8-B5AF-31CB3B4581DA}" srcOrd="9" destOrd="0" presId="urn:microsoft.com/office/officeart/2018/2/layout/IconCircleList"/>
    <dgm:cxn modelId="{73511B0A-2533-4BAB-8F7D-A3863291E25F}" type="presParOf" srcId="{D1A9A7AC-784F-4E0C-9160-39C16A436855}" destId="{234EAAA0-3A2E-4FCF-A6DE-53368B63D1B4}" srcOrd="10" destOrd="0" presId="urn:microsoft.com/office/officeart/2018/2/layout/IconCircleList"/>
    <dgm:cxn modelId="{1C6B28A9-001E-4B0D-9CBC-D4371DB2A1F3}" type="presParOf" srcId="{234EAAA0-3A2E-4FCF-A6DE-53368B63D1B4}" destId="{EB6E665A-75CD-4252-A4EF-1F641E4BBF58}" srcOrd="0" destOrd="0" presId="urn:microsoft.com/office/officeart/2018/2/layout/IconCircleList"/>
    <dgm:cxn modelId="{612412AA-FE9B-481C-9E20-A818B34BDA4C}" type="presParOf" srcId="{234EAAA0-3A2E-4FCF-A6DE-53368B63D1B4}" destId="{C820ED2E-B891-4669-8D17-CE5200310F35}" srcOrd="1" destOrd="0" presId="urn:microsoft.com/office/officeart/2018/2/layout/IconCircleList"/>
    <dgm:cxn modelId="{2DF3E3C5-C212-4A42-A81C-145AA354C5D2}" type="presParOf" srcId="{234EAAA0-3A2E-4FCF-A6DE-53368B63D1B4}" destId="{4130CE25-F78F-43F0-A0A4-EDB3852B596A}" srcOrd="2" destOrd="0" presId="urn:microsoft.com/office/officeart/2018/2/layout/IconCircleList"/>
    <dgm:cxn modelId="{B56DBFE5-2339-4AD8-8BEA-D4CCE3AFEC5F}" type="presParOf" srcId="{234EAAA0-3A2E-4FCF-A6DE-53368B63D1B4}" destId="{C47DBA5E-BED4-4ACF-8B03-D7BFC99B091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583C9-0DF0-A045-92FF-5C4ED32F6007}">
      <dsp:nvSpPr>
        <dsp:cNvPr id="0" name=""/>
        <dsp:cNvSpPr/>
      </dsp:nvSpPr>
      <dsp:spPr>
        <a:xfrm>
          <a:off x="3042955" y="871848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8854" y="914078"/>
        <a:ext cx="34863" cy="6979"/>
      </dsp:txXfrm>
    </dsp:sp>
    <dsp:sp modelId="{D71125E5-CE24-804A-98EE-3D96484AC7A6}">
      <dsp:nvSpPr>
        <dsp:cNvPr id="0" name=""/>
        <dsp:cNvSpPr/>
      </dsp:nvSpPr>
      <dsp:spPr>
        <a:xfrm>
          <a:off x="13187" y="8098"/>
          <a:ext cx="3031567" cy="1818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/>
            <a:t>Etudier le mouvement et les fonctions du corps humain</a:t>
          </a:r>
          <a:endParaRPr lang="en-US" sz="2800" kern="1200" dirty="0"/>
        </a:p>
      </dsp:txBody>
      <dsp:txXfrm>
        <a:off x="13187" y="8098"/>
        <a:ext cx="3031567" cy="1818940"/>
      </dsp:txXfrm>
    </dsp:sp>
    <dsp:sp modelId="{61B2477A-4481-BA42-9DD1-10D5E95A54BE}">
      <dsp:nvSpPr>
        <dsp:cNvPr id="0" name=""/>
        <dsp:cNvSpPr/>
      </dsp:nvSpPr>
      <dsp:spPr>
        <a:xfrm>
          <a:off x="6771783" y="871848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7682" y="914078"/>
        <a:ext cx="34863" cy="6979"/>
      </dsp:txXfrm>
    </dsp:sp>
    <dsp:sp modelId="{DBD3E724-D248-FA4B-BADD-6E86DBE29407}">
      <dsp:nvSpPr>
        <dsp:cNvPr id="0" name=""/>
        <dsp:cNvSpPr/>
      </dsp:nvSpPr>
      <dsp:spPr>
        <a:xfrm>
          <a:off x="3742016" y="8098"/>
          <a:ext cx="3031567" cy="1818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/>
            <a:t>Apprendre à préserver sa santé au quotidien</a:t>
          </a:r>
          <a:endParaRPr lang="en-US" sz="2800" kern="1200" dirty="0"/>
        </a:p>
      </dsp:txBody>
      <dsp:txXfrm>
        <a:off x="3742016" y="8098"/>
        <a:ext cx="3031567" cy="1818940"/>
      </dsp:txXfrm>
    </dsp:sp>
    <dsp:sp modelId="{50CDBE1B-839C-8D45-8BE4-3160C3E3280A}">
      <dsp:nvSpPr>
        <dsp:cNvPr id="0" name=""/>
        <dsp:cNvSpPr/>
      </dsp:nvSpPr>
      <dsp:spPr>
        <a:xfrm>
          <a:off x="1528971" y="1825238"/>
          <a:ext cx="7457656" cy="666660"/>
        </a:xfrm>
        <a:custGeom>
          <a:avLst/>
          <a:gdLst/>
          <a:ahLst/>
          <a:cxnLst/>
          <a:rect l="0" t="0" r="0" b="0"/>
          <a:pathLst>
            <a:path>
              <a:moveTo>
                <a:pt x="7457656" y="0"/>
              </a:moveTo>
              <a:lnTo>
                <a:pt x="7457656" y="350430"/>
              </a:lnTo>
              <a:lnTo>
                <a:pt x="0" y="350430"/>
              </a:lnTo>
              <a:lnTo>
                <a:pt x="0" y="6666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545" y="2155079"/>
        <a:ext cx="374509" cy="6979"/>
      </dsp:txXfrm>
    </dsp:sp>
    <dsp:sp modelId="{33F09577-BD60-1949-A2ED-506D248E8DDC}">
      <dsp:nvSpPr>
        <dsp:cNvPr id="0" name=""/>
        <dsp:cNvSpPr/>
      </dsp:nvSpPr>
      <dsp:spPr>
        <a:xfrm>
          <a:off x="7470844" y="8098"/>
          <a:ext cx="3031567" cy="1818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200" kern="1200" dirty="0"/>
            <a:t>Comprendre les effets de l’activité physique et du sport sur le bien-être physique, mental et social</a:t>
          </a:r>
          <a:endParaRPr lang="en-US" sz="2200" kern="1200" dirty="0"/>
        </a:p>
      </dsp:txBody>
      <dsp:txXfrm>
        <a:off x="7470844" y="8098"/>
        <a:ext cx="3031567" cy="1818940"/>
      </dsp:txXfrm>
    </dsp:sp>
    <dsp:sp modelId="{253C0F5C-5A36-2E42-9541-CD8A346B215D}">
      <dsp:nvSpPr>
        <dsp:cNvPr id="0" name=""/>
        <dsp:cNvSpPr/>
      </dsp:nvSpPr>
      <dsp:spPr>
        <a:xfrm>
          <a:off x="3042955" y="3388049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8854" y="3430279"/>
        <a:ext cx="34863" cy="6979"/>
      </dsp:txXfrm>
    </dsp:sp>
    <dsp:sp modelId="{5F27D734-C14F-164B-938D-95892C398C6E}">
      <dsp:nvSpPr>
        <dsp:cNvPr id="0" name=""/>
        <dsp:cNvSpPr/>
      </dsp:nvSpPr>
      <dsp:spPr>
        <a:xfrm>
          <a:off x="13187" y="2524299"/>
          <a:ext cx="3031567" cy="1818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/>
            <a:t>Rencontrer des professionnels du sport et de la santé</a:t>
          </a:r>
          <a:endParaRPr lang="en-US" sz="2800" kern="1200" dirty="0"/>
        </a:p>
      </dsp:txBody>
      <dsp:txXfrm>
        <a:off x="13187" y="2524299"/>
        <a:ext cx="3031567" cy="1818940"/>
      </dsp:txXfrm>
    </dsp:sp>
    <dsp:sp modelId="{125A5F39-6D30-2640-8ACE-1051CBBA2B42}">
      <dsp:nvSpPr>
        <dsp:cNvPr id="0" name=""/>
        <dsp:cNvSpPr/>
      </dsp:nvSpPr>
      <dsp:spPr>
        <a:xfrm>
          <a:off x="6771783" y="3388049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7682" y="3430279"/>
        <a:ext cx="34863" cy="6979"/>
      </dsp:txXfrm>
    </dsp:sp>
    <dsp:sp modelId="{4527877E-3B3B-184A-A52B-F9FE2633C417}">
      <dsp:nvSpPr>
        <dsp:cNvPr id="0" name=""/>
        <dsp:cNvSpPr/>
      </dsp:nvSpPr>
      <dsp:spPr>
        <a:xfrm>
          <a:off x="3742016" y="2524299"/>
          <a:ext cx="3031567" cy="1818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/>
            <a:t>Etudier l’organisation d’évènements sportifs</a:t>
          </a:r>
          <a:endParaRPr lang="en-US" sz="2800" kern="1200" dirty="0"/>
        </a:p>
      </dsp:txBody>
      <dsp:txXfrm>
        <a:off x="3742016" y="2524299"/>
        <a:ext cx="3031567" cy="1818940"/>
      </dsp:txXfrm>
    </dsp:sp>
    <dsp:sp modelId="{A05F9EBB-49D6-E54F-8D29-CF721E923DEF}">
      <dsp:nvSpPr>
        <dsp:cNvPr id="0" name=""/>
        <dsp:cNvSpPr/>
      </dsp:nvSpPr>
      <dsp:spPr>
        <a:xfrm>
          <a:off x="7470844" y="2524299"/>
          <a:ext cx="3031567" cy="1818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/>
            <a:t>Réfléchir à son propre futur et découvrir des métiers passionnants</a:t>
          </a:r>
          <a:endParaRPr lang="en-US" sz="2500" kern="1200" dirty="0"/>
        </a:p>
      </dsp:txBody>
      <dsp:txXfrm>
        <a:off x="7470844" y="2524299"/>
        <a:ext cx="3031567" cy="1818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04A82-3280-4F18-85BC-AB805727FF3C}">
      <dsp:nvSpPr>
        <dsp:cNvPr id="0" name=""/>
        <dsp:cNvSpPr/>
      </dsp:nvSpPr>
      <dsp:spPr>
        <a:xfrm>
          <a:off x="1516325" y="41167"/>
          <a:ext cx="1111668" cy="11116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64FAB-C2E0-44D1-93A1-035CE3CCC876}">
      <dsp:nvSpPr>
        <dsp:cNvPr id="0" name=""/>
        <dsp:cNvSpPr/>
      </dsp:nvSpPr>
      <dsp:spPr>
        <a:xfrm>
          <a:off x="1762246" y="287132"/>
          <a:ext cx="644767" cy="6447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C8A7C-9E6A-4C20-850D-B7E70D4C98FE}">
      <dsp:nvSpPr>
        <dsp:cNvPr id="0" name=""/>
        <dsp:cNvSpPr/>
      </dsp:nvSpPr>
      <dsp:spPr>
        <a:xfrm>
          <a:off x="2903761" y="41167"/>
          <a:ext cx="2620362" cy="11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Option pluridisciplinaire</a:t>
          </a:r>
          <a:endParaRPr lang="en-US" sz="2000" kern="1200" dirty="0"/>
        </a:p>
      </dsp:txBody>
      <dsp:txXfrm>
        <a:off x="2903761" y="41167"/>
        <a:ext cx="2620362" cy="1111668"/>
      </dsp:txXfrm>
    </dsp:sp>
    <dsp:sp modelId="{3875AE55-0A13-4543-9E93-E131BB67D367}">
      <dsp:nvSpPr>
        <dsp:cNvPr id="0" name=""/>
        <dsp:cNvSpPr/>
      </dsp:nvSpPr>
      <dsp:spPr>
        <a:xfrm>
          <a:off x="5980701" y="41167"/>
          <a:ext cx="1111668" cy="11116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770C4-6705-42C3-AE59-424493808E95}">
      <dsp:nvSpPr>
        <dsp:cNvPr id="0" name=""/>
        <dsp:cNvSpPr/>
      </dsp:nvSpPr>
      <dsp:spPr>
        <a:xfrm>
          <a:off x="6214152" y="274617"/>
          <a:ext cx="644767" cy="6447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9C794-C585-4CDC-AFF8-72675F81AF8A}">
      <dsp:nvSpPr>
        <dsp:cNvPr id="0" name=""/>
        <dsp:cNvSpPr/>
      </dsp:nvSpPr>
      <dsp:spPr>
        <a:xfrm>
          <a:off x="7330585" y="41167"/>
          <a:ext cx="2620362" cy="11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Alternance théorie / pratique</a:t>
          </a:r>
          <a:endParaRPr lang="en-US" sz="2000" kern="1200"/>
        </a:p>
      </dsp:txBody>
      <dsp:txXfrm>
        <a:off x="7330585" y="41167"/>
        <a:ext cx="2620362" cy="1111668"/>
      </dsp:txXfrm>
    </dsp:sp>
    <dsp:sp modelId="{46CFF677-52D9-499F-9CD2-E2A8F3E9B8E3}">
      <dsp:nvSpPr>
        <dsp:cNvPr id="0" name=""/>
        <dsp:cNvSpPr/>
      </dsp:nvSpPr>
      <dsp:spPr>
        <a:xfrm>
          <a:off x="1516325" y="2033060"/>
          <a:ext cx="1111668" cy="11116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C6C04-FBE5-4518-B268-2D9CA98A50F0}">
      <dsp:nvSpPr>
        <dsp:cNvPr id="0" name=""/>
        <dsp:cNvSpPr/>
      </dsp:nvSpPr>
      <dsp:spPr>
        <a:xfrm>
          <a:off x="1787328" y="2266511"/>
          <a:ext cx="644767" cy="64476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9DB29-FCF5-49AA-B587-EFF1BC5B0CAF}">
      <dsp:nvSpPr>
        <dsp:cNvPr id="0" name=""/>
        <dsp:cNvSpPr/>
      </dsp:nvSpPr>
      <dsp:spPr>
        <a:xfrm>
          <a:off x="2903761" y="2033060"/>
          <a:ext cx="2620362" cy="11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Travail individuel / de groupe</a:t>
          </a:r>
          <a:endParaRPr lang="en-US" sz="2000" kern="1200" dirty="0"/>
        </a:p>
      </dsp:txBody>
      <dsp:txXfrm>
        <a:off x="2903761" y="2033060"/>
        <a:ext cx="2620362" cy="1111668"/>
      </dsp:txXfrm>
    </dsp:sp>
    <dsp:sp modelId="{2C5A511E-C640-4ECF-B259-86CFDD9196ED}">
      <dsp:nvSpPr>
        <dsp:cNvPr id="0" name=""/>
        <dsp:cNvSpPr/>
      </dsp:nvSpPr>
      <dsp:spPr>
        <a:xfrm>
          <a:off x="5980701" y="2033060"/>
          <a:ext cx="1111668" cy="11116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1F039-933B-4B8C-B7C6-3AD1A7191D51}">
      <dsp:nvSpPr>
        <dsp:cNvPr id="0" name=""/>
        <dsp:cNvSpPr/>
      </dsp:nvSpPr>
      <dsp:spPr>
        <a:xfrm>
          <a:off x="6214152" y="2266511"/>
          <a:ext cx="644767" cy="6447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53007-02CF-4C59-91DF-2FF13A3E6B61}">
      <dsp:nvSpPr>
        <dsp:cNvPr id="0" name=""/>
        <dsp:cNvSpPr/>
      </dsp:nvSpPr>
      <dsp:spPr>
        <a:xfrm>
          <a:off x="7330585" y="2033060"/>
          <a:ext cx="2620362" cy="11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Projets en lien avec l’activité physique et le sport</a:t>
          </a:r>
          <a:endParaRPr lang="en-US" sz="2000" kern="1200" dirty="0"/>
        </a:p>
      </dsp:txBody>
      <dsp:txXfrm>
        <a:off x="7330585" y="2033060"/>
        <a:ext cx="2620362" cy="1111668"/>
      </dsp:txXfrm>
    </dsp:sp>
    <dsp:sp modelId="{C42785E2-2A10-4551-B875-4D5204B743FF}">
      <dsp:nvSpPr>
        <dsp:cNvPr id="0" name=""/>
        <dsp:cNvSpPr/>
      </dsp:nvSpPr>
      <dsp:spPr>
        <a:xfrm>
          <a:off x="1478773" y="4024953"/>
          <a:ext cx="1111668" cy="11116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E985B-19E6-404C-B3A4-B5960BBD3ED3}">
      <dsp:nvSpPr>
        <dsp:cNvPr id="0" name=""/>
        <dsp:cNvSpPr/>
      </dsp:nvSpPr>
      <dsp:spPr>
        <a:xfrm>
          <a:off x="1787328" y="4258404"/>
          <a:ext cx="644767" cy="6447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F005-641F-4940-A1C7-2A7F446A577B}">
      <dsp:nvSpPr>
        <dsp:cNvPr id="0" name=""/>
        <dsp:cNvSpPr/>
      </dsp:nvSpPr>
      <dsp:spPr>
        <a:xfrm>
          <a:off x="2903761" y="4024953"/>
          <a:ext cx="2620362" cy="11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Compréhension scientifique, politique et sociale de la pratique sportive</a:t>
          </a:r>
          <a:endParaRPr lang="en-US" sz="2000" kern="1200" dirty="0"/>
        </a:p>
      </dsp:txBody>
      <dsp:txXfrm>
        <a:off x="2903761" y="4024953"/>
        <a:ext cx="2620362" cy="1111668"/>
      </dsp:txXfrm>
    </dsp:sp>
    <dsp:sp modelId="{EB6E665A-75CD-4252-A4EF-1F641E4BBF58}">
      <dsp:nvSpPr>
        <dsp:cNvPr id="0" name=""/>
        <dsp:cNvSpPr/>
      </dsp:nvSpPr>
      <dsp:spPr>
        <a:xfrm>
          <a:off x="5980701" y="4024953"/>
          <a:ext cx="1111668" cy="11116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0ED2E-B891-4669-8D17-CE5200310F35}">
      <dsp:nvSpPr>
        <dsp:cNvPr id="0" name=""/>
        <dsp:cNvSpPr/>
      </dsp:nvSpPr>
      <dsp:spPr>
        <a:xfrm>
          <a:off x="6214152" y="4258404"/>
          <a:ext cx="644767" cy="6447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DBA5E-BED4-4ACF-8B03-D7BFC99B0918}">
      <dsp:nvSpPr>
        <dsp:cNvPr id="0" name=""/>
        <dsp:cNvSpPr/>
      </dsp:nvSpPr>
      <dsp:spPr>
        <a:xfrm>
          <a:off x="7379992" y="4024953"/>
          <a:ext cx="3239999" cy="11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Découverte de parcours de formation et débouchés professionnels liés au domaine du sport</a:t>
          </a:r>
          <a:endParaRPr lang="en-US" sz="2000" kern="1200" dirty="0"/>
        </a:p>
      </dsp:txBody>
      <dsp:txXfrm>
        <a:off x="7379992" y="4024953"/>
        <a:ext cx="3239999" cy="111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16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6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23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1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1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14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02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92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7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4B0A3-4A4F-074F-B0D9-C92836C349B7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05D90-4E10-694A-B91A-5A467D730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4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vélo, Roue de vélo, roue, équipement sportif&#10;&#10;Le contenu généré par l’IA peut être incorrect.">
            <a:extLst>
              <a:ext uri="{FF2B5EF4-FFF2-40B4-BE49-F238E27FC236}">
                <a16:creationId xmlns:a16="http://schemas.microsoft.com/office/drawing/2014/main" id="{47A8D182-02AB-E00D-4593-CCDCE3266E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17777" b="-1"/>
          <a:stretch>
            <a:fillRect/>
          </a:stretch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4AAAE3-6490-37AF-D70D-D2864D8AB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0" y="1003610"/>
            <a:ext cx="9144000" cy="255920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8000" b="1" dirty="0">
                <a:solidFill>
                  <a:srgbClr val="FFFFFF"/>
                </a:solidFill>
              </a:rPr>
              <a:t>OCOM EPH</a:t>
            </a:r>
            <a:br>
              <a:rPr lang="fr-FR" b="1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FFFF"/>
                </a:solidFill>
              </a:rPr>
              <a:t>Sciences du sport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509325-8525-32AD-3429-C4ACE7418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160" y="5647187"/>
            <a:ext cx="9144000" cy="1098395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FFFFFF"/>
                </a:solidFill>
              </a:rPr>
              <a:t>Mouvement, santé et société</a:t>
            </a:r>
          </a:p>
        </p:txBody>
      </p:sp>
    </p:spTree>
    <p:extLst>
      <p:ext uri="{BB962C8B-B14F-4D97-AF65-F5344CB8AC3E}">
        <p14:creationId xmlns:p14="http://schemas.microsoft.com/office/powerpoint/2010/main" val="45555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920AA1-EC5F-E1A7-5A6B-A7AB660A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48865"/>
            <a:ext cx="5842856" cy="877729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>
                <a:solidFill>
                  <a:srgbClr val="FFFFFF"/>
                </a:solidFill>
              </a:rPr>
              <a:t>Résumé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0FB4BA3-2DFF-BF42-DF70-5E1CB3EE6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479744"/>
              </p:ext>
            </p:extLst>
          </p:nvPr>
        </p:nvGraphicFramePr>
        <p:xfrm>
          <a:off x="221146" y="1611630"/>
          <a:ext cx="11814644" cy="517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46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e image contenant Symétrie, motif, ligne, conception&#10;&#10;Le contenu généré par l’IA peut être incorrect.">
            <a:extLst>
              <a:ext uri="{FF2B5EF4-FFF2-40B4-BE49-F238E27FC236}">
                <a16:creationId xmlns:a16="http://schemas.microsoft.com/office/drawing/2014/main" id="{D140B8DD-D81A-7E06-01CF-E749C9A579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686" b="272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BCEE0D0-E18D-B449-2F8A-3160BD65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OBJECTIFS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258344E-12C5-DF93-E1BC-07BB6C19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3544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8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125E5-CE24-804A-98EE-3D96484AC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8583C9-0DF0-A045-92FF-5C4ED32F6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3E724-D248-FA4B-BADD-6E86DBE29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B2477A-4481-BA42-9DD1-10D5E95A5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F09577-BD60-1949-A2ED-506D248E8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DBE1B-839C-8D45-8BE4-3160C3E32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27D734-C14F-164B-938D-95892C398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3C0F5C-5A36-2E42-9541-CD8A346B2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7877E-3B3B-184A-A52B-F9FE2633C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5A5F39-6D30-2640-8ACE-1051CBBA2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5F9EBB-49D6-E54F-8D29-CF721E92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C355A-290A-61F1-0309-0BC12B00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86" y="197110"/>
            <a:ext cx="4509236" cy="1139139"/>
          </a:xfrm>
        </p:spPr>
        <p:txBody>
          <a:bodyPr>
            <a:normAutofit/>
          </a:bodyPr>
          <a:lstStyle/>
          <a:p>
            <a:r>
              <a:rPr lang="fr-FR" sz="4800" b="1" dirty="0"/>
              <a:t>Pour qui?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9E6825-FC84-BAC6-6DB8-967B2AC1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2" y="1290451"/>
            <a:ext cx="7861875" cy="5352754"/>
          </a:xfrm>
        </p:spPr>
        <p:txBody>
          <a:bodyPr anchor="t">
            <a:noAutofit/>
          </a:bodyPr>
          <a:lstStyle/>
          <a:p>
            <a:r>
              <a:rPr lang="fr-FR" sz="2600" dirty="0"/>
              <a:t>pour </a:t>
            </a:r>
            <a:r>
              <a:rPr lang="fr-FR" sz="2600" b="1" dirty="0"/>
              <a:t>toutes et tous</a:t>
            </a:r>
            <a:r>
              <a:rPr lang="fr-FR" sz="2600" dirty="0"/>
              <a:t>, sans lien avec le niveau sportif</a:t>
            </a:r>
          </a:p>
          <a:p>
            <a:pPr marL="0" indent="0">
              <a:buNone/>
            </a:pPr>
            <a:endParaRPr lang="fr-FR" sz="2600" dirty="0"/>
          </a:p>
          <a:p>
            <a:pPr>
              <a:lnSpc>
                <a:spcPct val="120000"/>
              </a:lnSpc>
            </a:pPr>
            <a:r>
              <a:rPr lang="fr-FR" sz="2600" dirty="0"/>
              <a:t>pour </a:t>
            </a:r>
            <a:r>
              <a:rPr lang="fr-FR" sz="2600" b="1" dirty="0"/>
              <a:t>toi</a:t>
            </a:r>
            <a:r>
              <a:rPr lang="fr-FR" sz="2600" dirty="0"/>
              <a:t>, si: </a:t>
            </a:r>
          </a:p>
          <a:p>
            <a:pPr lvl="1">
              <a:lnSpc>
                <a:spcPct val="120000"/>
              </a:lnSpc>
            </a:pPr>
            <a:r>
              <a:rPr lang="fr-FR" sz="2600" dirty="0"/>
              <a:t>tu es </a:t>
            </a:r>
            <a:r>
              <a:rPr lang="fr-FR" sz="2600" dirty="0" err="1"/>
              <a:t>curieux.se</a:t>
            </a:r>
            <a:endParaRPr lang="fr-FR" sz="2600" dirty="0"/>
          </a:p>
          <a:p>
            <a:pPr lvl="1">
              <a:lnSpc>
                <a:spcPct val="120000"/>
              </a:lnSpc>
            </a:pPr>
            <a:r>
              <a:rPr lang="fr-FR" sz="2600" dirty="0"/>
              <a:t>tu as envie de bouger dans la vie de tous les jours</a:t>
            </a:r>
          </a:p>
          <a:p>
            <a:pPr lvl="1">
              <a:lnSpc>
                <a:spcPct val="120000"/>
              </a:lnSpc>
            </a:pPr>
            <a:r>
              <a:rPr lang="fr-FR" sz="2600" dirty="0"/>
              <a:t>tu as de l’intérêt pour l’étude du mouvement</a:t>
            </a:r>
          </a:p>
          <a:p>
            <a:pPr lvl="1">
              <a:lnSpc>
                <a:spcPct val="120000"/>
              </a:lnSpc>
            </a:pPr>
            <a:r>
              <a:rPr lang="fr-FR" sz="2600" dirty="0"/>
              <a:t>tu veux réfléchir à l’impact de petits gestes sur ta propre santé</a:t>
            </a:r>
          </a:p>
          <a:p>
            <a:pPr lvl="1">
              <a:lnSpc>
                <a:spcPct val="120000"/>
              </a:lnSpc>
            </a:pPr>
            <a:r>
              <a:rPr lang="fr-FR" sz="2600" dirty="0"/>
              <a:t>tu es </a:t>
            </a:r>
            <a:r>
              <a:rPr lang="fr-FR" sz="2600" dirty="0" err="1"/>
              <a:t>intéressé.e</a:t>
            </a:r>
            <a:r>
              <a:rPr lang="fr-FR" sz="2600" dirty="0"/>
              <a:t> au sport en général et à l’organisation d’évènements sportifs</a:t>
            </a:r>
          </a:p>
        </p:txBody>
      </p:sp>
      <p:pic>
        <p:nvPicPr>
          <p:cNvPr id="15" name="Image 14" descr="Une image contenant croquis, joint, illustration, squelette&#10;&#10;Le contenu généré par l’IA peut être incorrect.">
            <a:extLst>
              <a:ext uri="{FF2B5EF4-FFF2-40B4-BE49-F238E27FC236}">
                <a16:creationId xmlns:a16="http://schemas.microsoft.com/office/drawing/2014/main" id="{96B5E6FF-055B-59F3-DF61-14BF1560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20" r="29381" b="2"/>
          <a:stretch>
            <a:fillRect/>
          </a:stretch>
        </p:blipFill>
        <p:spPr>
          <a:xfrm>
            <a:off x="8411061" y="331448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1" name="Image 10" descr="Une image contenant Graphique, graphisme, Police, logo&#10;&#10;Le contenu généré par l’IA peut être incorrect.">
            <a:extLst>
              <a:ext uri="{FF2B5EF4-FFF2-40B4-BE49-F238E27FC236}">
                <a16:creationId xmlns:a16="http://schemas.microsoft.com/office/drawing/2014/main" id="{52C3D81A-F2AB-9167-CB6B-8B343775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00" r="3" b="3"/>
          <a:stretch>
            <a:fillRect/>
          </a:stretch>
        </p:blipFill>
        <p:spPr>
          <a:xfrm>
            <a:off x="7881913" y="75061"/>
            <a:ext cx="1883165" cy="1883165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7" name="Image 6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5DC81B3C-AD36-6585-6E65-85E95869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32" r="-4" b="2108"/>
          <a:stretch>
            <a:fillRect/>
          </a:stretch>
        </p:blipFill>
        <p:spPr>
          <a:xfrm>
            <a:off x="10072531" y="13422"/>
            <a:ext cx="2115797" cy="1774206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5" name="Image 4" descr="Une image contenant texte, roug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6393AB2-7EB9-336D-5475-72564BB2A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459" r="15467" b="3"/>
          <a:stretch>
            <a:fillRect/>
          </a:stretch>
        </p:blipFill>
        <p:spPr>
          <a:xfrm>
            <a:off x="9256974" y="1787628"/>
            <a:ext cx="2289823" cy="121062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13" name="Image 12" descr="Une image contenant silhouette, ombre&#10;&#10;Le contenu généré par l’IA peut être incorrect.">
            <a:extLst>
              <a:ext uri="{FF2B5EF4-FFF2-40B4-BE49-F238E27FC236}">
                <a16:creationId xmlns:a16="http://schemas.microsoft.com/office/drawing/2014/main" id="{9B8C4674-B9FF-26B2-A215-8C0E6685EA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4" b="1696"/>
          <a:stretch>
            <a:fillRect/>
          </a:stretch>
        </p:blipFill>
        <p:spPr>
          <a:xfrm>
            <a:off x="9652534" y="4683128"/>
            <a:ext cx="2535794" cy="2174872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85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3FCDA63-538C-4FB3-911D-7DF75B599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F36B17-8009-453B-9C49-36A9D6F9D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765387 w 12192000"/>
              <a:gd name="connsiteY0" fmla="*/ 552984 h 6858000"/>
              <a:gd name="connsiteX1" fmla="*/ 5743549 w 12192000"/>
              <a:gd name="connsiteY1" fmla="*/ 567982 h 6858000"/>
              <a:gd name="connsiteX2" fmla="*/ 5865186 w 12192000"/>
              <a:gd name="connsiteY2" fmla="*/ 624212 h 6858000"/>
              <a:gd name="connsiteX3" fmla="*/ 5674970 w 12192000"/>
              <a:gd name="connsiteY3" fmla="*/ 594618 h 6858000"/>
              <a:gd name="connsiteX4" fmla="*/ 5671722 w 12192000"/>
              <a:gd name="connsiteY4" fmla="*/ 613739 h 6858000"/>
              <a:gd name="connsiteX5" fmla="*/ 5887746 w 12192000"/>
              <a:gd name="connsiteY5" fmla="*/ 686133 h 6858000"/>
              <a:gd name="connsiteX6" fmla="*/ 5868434 w 12192000"/>
              <a:gd name="connsiteY6" fmla="*/ 697289 h 6858000"/>
              <a:gd name="connsiteX7" fmla="*/ 5753657 w 12192000"/>
              <a:gd name="connsiteY7" fmla="*/ 669287 h 6858000"/>
              <a:gd name="connsiteX8" fmla="*/ 5730555 w 12192000"/>
              <a:gd name="connsiteY8" fmla="*/ 676572 h 6858000"/>
              <a:gd name="connsiteX9" fmla="*/ 5741924 w 12192000"/>
              <a:gd name="connsiteY9" fmla="*/ 710491 h 6858000"/>
              <a:gd name="connsiteX10" fmla="*/ 5791735 w 12192000"/>
              <a:gd name="connsiteY10" fmla="*/ 723695 h 6858000"/>
              <a:gd name="connsiteX11" fmla="*/ 5869339 w 12192000"/>
              <a:gd name="connsiteY11" fmla="*/ 803376 h 6858000"/>
              <a:gd name="connsiteX12" fmla="*/ 5751851 w 12192000"/>
              <a:gd name="connsiteY12" fmla="*/ 793813 h 6858000"/>
              <a:gd name="connsiteX13" fmla="*/ 5731096 w 12192000"/>
              <a:gd name="connsiteY13" fmla="*/ 813164 h 6858000"/>
              <a:gd name="connsiteX14" fmla="*/ 5723155 w 12192000"/>
              <a:gd name="connsiteY14" fmla="*/ 838206 h 6858000"/>
              <a:gd name="connsiteX15" fmla="*/ 5677677 w 12192000"/>
              <a:gd name="connsiteY15" fmla="*/ 858922 h 6858000"/>
              <a:gd name="connsiteX16" fmla="*/ 5749146 w 12192000"/>
              <a:gd name="connsiteY16" fmla="*/ 882143 h 6858000"/>
              <a:gd name="connsiteX17" fmla="*/ 5672804 w 12192000"/>
              <a:gd name="connsiteY17" fmla="*/ 882143 h 6858000"/>
              <a:gd name="connsiteX18" fmla="*/ 5626987 w 12192000"/>
              <a:gd name="connsiteY18" fmla="*/ 862565 h 6858000"/>
              <a:gd name="connsiteX19" fmla="*/ 5611575 w 12192000"/>
              <a:gd name="connsiteY19" fmla="*/ 860624 h 6858000"/>
              <a:gd name="connsiteX20" fmla="*/ 5629275 w 12192000"/>
              <a:gd name="connsiteY20" fmla="*/ 904875 h 6858000"/>
              <a:gd name="connsiteX21" fmla="*/ 5648325 w 12192000"/>
              <a:gd name="connsiteY21" fmla="*/ 981075 h 6858000"/>
              <a:gd name="connsiteX22" fmla="*/ 5646577 w 12192000"/>
              <a:gd name="connsiteY22" fmla="*/ 1001285 h 6858000"/>
              <a:gd name="connsiteX23" fmla="*/ 5653179 w 12192000"/>
              <a:gd name="connsiteY23" fmla="*/ 1004447 h 6858000"/>
              <a:gd name="connsiteX24" fmla="*/ 5710342 w 12192000"/>
              <a:gd name="connsiteY24" fmla="*/ 1041501 h 6858000"/>
              <a:gd name="connsiteX25" fmla="*/ 5685076 w 12192000"/>
              <a:gd name="connsiteY25" fmla="*/ 1084982 h 6858000"/>
              <a:gd name="connsiteX26" fmla="*/ 5788666 w 12192000"/>
              <a:gd name="connsiteY26" fmla="*/ 1132334 h 6858000"/>
              <a:gd name="connsiteX27" fmla="*/ 5814113 w 12192000"/>
              <a:gd name="connsiteY27" fmla="*/ 1179230 h 6858000"/>
              <a:gd name="connsiteX28" fmla="*/ 5782171 w 12192000"/>
              <a:gd name="connsiteY28" fmla="*/ 1175133 h 6858000"/>
              <a:gd name="connsiteX29" fmla="*/ 5754739 w 12192000"/>
              <a:gd name="connsiteY29" fmla="*/ 1184011 h 6858000"/>
              <a:gd name="connsiteX30" fmla="*/ 5766109 w 12192000"/>
              <a:gd name="connsiteY30" fmla="*/ 1243656 h 6858000"/>
              <a:gd name="connsiteX31" fmla="*/ 5912470 w 12192000"/>
              <a:gd name="connsiteY31" fmla="*/ 1320604 h 6858000"/>
              <a:gd name="connsiteX32" fmla="*/ 5925644 w 12192000"/>
              <a:gd name="connsiteY32" fmla="*/ 1345645 h 6858000"/>
              <a:gd name="connsiteX33" fmla="*/ 5908138 w 12192000"/>
              <a:gd name="connsiteY33" fmla="*/ 1363402 h 6858000"/>
              <a:gd name="connsiteX34" fmla="*/ 5860855 w 12192000"/>
              <a:gd name="connsiteY34" fmla="*/ 1372508 h 6858000"/>
              <a:gd name="connsiteX35" fmla="*/ 5927087 w 12192000"/>
              <a:gd name="connsiteY35" fmla="*/ 1457878 h 6858000"/>
              <a:gd name="connsiteX36" fmla="*/ 5951271 w 12192000"/>
              <a:gd name="connsiteY36" fmla="*/ 1481553 h 6858000"/>
              <a:gd name="connsiteX37" fmla="*/ 5992599 w 12192000"/>
              <a:gd name="connsiteY37" fmla="*/ 1518207 h 6858000"/>
              <a:gd name="connsiteX38" fmla="*/ 5993321 w 12192000"/>
              <a:gd name="connsiteY38" fmla="*/ 1529362 h 6858000"/>
              <a:gd name="connsiteX39" fmla="*/ 5937015 w 12192000"/>
              <a:gd name="connsiteY39" fmla="*/ 1568746 h 6858000"/>
              <a:gd name="connsiteX40" fmla="*/ 5835410 w 12192000"/>
              <a:gd name="connsiteY40" fmla="*/ 1558045 h 6858000"/>
              <a:gd name="connsiteX41" fmla="*/ 5985561 w 12192000"/>
              <a:gd name="connsiteY41" fmla="*/ 1616780 h 6858000"/>
              <a:gd name="connsiteX42" fmla="*/ 5499552 w 12192000"/>
              <a:gd name="connsiteY42" fmla="*/ 1476774 h 6858000"/>
              <a:gd name="connsiteX43" fmla="*/ 5530593 w 12192000"/>
              <a:gd name="connsiteY43" fmla="*/ 1513425 h 6858000"/>
              <a:gd name="connsiteX44" fmla="*/ 5700597 w 12192000"/>
              <a:gd name="connsiteY44" fmla="*/ 1609949 h 6858000"/>
              <a:gd name="connsiteX45" fmla="*/ 5748782 w 12192000"/>
              <a:gd name="connsiteY45" fmla="*/ 1670507 h 6858000"/>
              <a:gd name="connsiteX46" fmla="*/ 5799315 w 12192000"/>
              <a:gd name="connsiteY46" fmla="*/ 1703970 h 6858000"/>
              <a:gd name="connsiteX47" fmla="*/ 5870240 w 12192000"/>
              <a:gd name="connsiteY47" fmla="*/ 1703289 h 6858000"/>
              <a:gd name="connsiteX48" fmla="*/ 5920591 w 12192000"/>
              <a:gd name="connsiteY48" fmla="*/ 1754738 h 6858000"/>
              <a:gd name="connsiteX49" fmla="*/ 5868074 w 12192000"/>
              <a:gd name="connsiteY49" fmla="*/ 1765665 h 6858000"/>
              <a:gd name="connsiteX50" fmla="*/ 5806533 w 12192000"/>
              <a:gd name="connsiteY50" fmla="*/ 1757242 h 6858000"/>
              <a:gd name="connsiteX51" fmla="*/ 5673706 w 12192000"/>
              <a:gd name="connsiteY51" fmla="*/ 1759972 h 6858000"/>
              <a:gd name="connsiteX52" fmla="*/ 5597548 w 12192000"/>
              <a:gd name="connsiteY52" fmla="*/ 1769990 h 6858000"/>
              <a:gd name="connsiteX53" fmla="*/ 5422491 w 12192000"/>
              <a:gd name="connsiteY53" fmla="*/ 1752916 h 6858000"/>
              <a:gd name="connsiteX54" fmla="*/ 5432778 w 12192000"/>
              <a:gd name="connsiteY54" fmla="*/ 1796626 h 6858000"/>
              <a:gd name="connsiteX55" fmla="*/ 5426281 w 12192000"/>
              <a:gd name="connsiteY55" fmla="*/ 1834644 h 6858000"/>
              <a:gd name="connsiteX56" fmla="*/ 5423754 w 12192000"/>
              <a:gd name="connsiteY56" fmla="*/ 1917282 h 6858000"/>
              <a:gd name="connsiteX57" fmla="*/ 5425378 w 12192000"/>
              <a:gd name="connsiteY57" fmla="*/ 1930714 h 6858000"/>
              <a:gd name="connsiteX58" fmla="*/ 5386217 w 12192000"/>
              <a:gd name="connsiteY58" fmla="*/ 1939365 h 6858000"/>
              <a:gd name="connsiteX59" fmla="*/ 5619566 w 12192000"/>
              <a:gd name="connsiteY59" fmla="*/ 2111243 h 6858000"/>
              <a:gd name="connsiteX60" fmla="*/ 5463640 w 12192000"/>
              <a:gd name="connsiteY60" fmla="*/ 2067533 h 6858000"/>
              <a:gd name="connsiteX61" fmla="*/ 5442523 w 12192000"/>
              <a:gd name="connsiteY61" fmla="*/ 2139700 h 6858000"/>
              <a:gd name="connsiteX62" fmla="*/ 5515794 w 12192000"/>
              <a:gd name="connsiteY62" fmla="*/ 2203898 h 6858000"/>
              <a:gd name="connsiteX63" fmla="*/ 5542865 w 12192000"/>
              <a:gd name="connsiteY63" fmla="*/ 2330929 h 6858000"/>
              <a:gd name="connsiteX64" fmla="*/ 5529691 w 12192000"/>
              <a:gd name="connsiteY64" fmla="*/ 2447031 h 6858000"/>
              <a:gd name="connsiteX65" fmla="*/ 5498289 w 12192000"/>
              <a:gd name="connsiteY65" fmla="*/ 2483910 h 6858000"/>
              <a:gd name="connsiteX66" fmla="*/ 5452810 w 12192000"/>
              <a:gd name="connsiteY66" fmla="*/ 2550157 h 6858000"/>
              <a:gd name="connsiteX67" fmla="*/ 5424658 w 12192000"/>
              <a:gd name="connsiteY67" fmla="*/ 2591135 h 6858000"/>
              <a:gd name="connsiteX68" fmla="*/ 5326841 w 12192000"/>
              <a:gd name="connsiteY68" fmla="*/ 2575200 h 6858000"/>
              <a:gd name="connsiteX69" fmla="*/ 5457322 w 12192000"/>
              <a:gd name="connsiteY69" fmla="*/ 2679238 h 6858000"/>
              <a:gd name="connsiteX70" fmla="*/ 5351566 w 12192000"/>
              <a:gd name="connsiteY70" fmla="*/ 2666261 h 6858000"/>
              <a:gd name="connsiteX71" fmla="*/ 5317096 w 12192000"/>
              <a:gd name="connsiteY71" fmla="*/ 2673546 h 6858000"/>
              <a:gd name="connsiteX72" fmla="*/ 5336768 w 12192000"/>
              <a:gd name="connsiteY72" fmla="*/ 2707238 h 6858000"/>
              <a:gd name="connsiteX73" fmla="*/ 5414369 w 12192000"/>
              <a:gd name="connsiteY73" fmla="*/ 2764378 h 6858000"/>
              <a:gd name="connsiteX74" fmla="*/ 5574268 w 12192000"/>
              <a:gd name="connsiteY74" fmla="*/ 2919184 h 6858000"/>
              <a:gd name="connsiteX75" fmla="*/ 5419422 w 12192000"/>
              <a:gd name="connsiteY75" fmla="*/ 2848157 h 6858000"/>
              <a:gd name="connsiteX76" fmla="*/ 5582568 w 12192000"/>
              <a:gd name="connsiteY76" fmla="*/ 3007285 h 6858000"/>
              <a:gd name="connsiteX77" fmla="*/ 5618844 w 12192000"/>
              <a:gd name="connsiteY77" fmla="*/ 3060100 h 6858000"/>
              <a:gd name="connsiteX78" fmla="*/ 5692115 w 12192000"/>
              <a:gd name="connsiteY78" fmla="*/ 3191228 h 6858000"/>
              <a:gd name="connsiteX79" fmla="*/ 5688506 w 12192000"/>
              <a:gd name="connsiteY79" fmla="*/ 3206025 h 6858000"/>
              <a:gd name="connsiteX80" fmla="*/ 5603864 w 12192000"/>
              <a:gd name="connsiteY80" fmla="*/ 3184854 h 6858000"/>
              <a:gd name="connsiteX81" fmla="*/ 5713591 w 12192000"/>
              <a:gd name="connsiteY81" fmla="*/ 3295040 h 6858000"/>
              <a:gd name="connsiteX82" fmla="*/ 5826927 w 12192000"/>
              <a:gd name="connsiteY82" fmla="*/ 3379724 h 6858000"/>
              <a:gd name="connsiteX83" fmla="*/ 5746436 w 12192000"/>
              <a:gd name="connsiteY83" fmla="*/ 3366750 h 6858000"/>
              <a:gd name="connsiteX84" fmla="*/ 5635807 w 12192000"/>
              <a:gd name="connsiteY84" fmla="*/ 3318259 h 6858000"/>
              <a:gd name="connsiteX85" fmla="*/ 5597367 w 12192000"/>
              <a:gd name="connsiteY85" fmla="*/ 3336472 h 6858000"/>
              <a:gd name="connsiteX86" fmla="*/ 5702221 w 12192000"/>
              <a:gd name="connsiteY86" fmla="*/ 3416605 h 6858000"/>
              <a:gd name="connsiteX87" fmla="*/ 5762317 w 12192000"/>
              <a:gd name="connsiteY87" fmla="*/ 3453714 h 6858000"/>
              <a:gd name="connsiteX88" fmla="*/ 5786319 w 12192000"/>
              <a:gd name="connsiteY88" fmla="*/ 3482169 h 6858000"/>
              <a:gd name="connsiteX89" fmla="*/ 5854901 w 12192000"/>
              <a:gd name="connsiteY89" fmla="*/ 3583703 h 6858000"/>
              <a:gd name="connsiteX90" fmla="*/ 6056305 w 12192000"/>
              <a:gd name="connsiteY90" fmla="*/ 3694570 h 6858000"/>
              <a:gd name="connsiteX91" fmla="*/ 6244716 w 12192000"/>
              <a:gd name="connsiteY91" fmla="*/ 3832301 h 6858000"/>
              <a:gd name="connsiteX92" fmla="*/ 6391802 w 12192000"/>
              <a:gd name="connsiteY92" fmla="*/ 3918125 h 6858000"/>
              <a:gd name="connsiteX93" fmla="*/ 6763572 w 12192000"/>
              <a:gd name="connsiteY93" fmla="*/ 4028537 h 6858000"/>
              <a:gd name="connsiteX94" fmla="*/ 8173592 w 12192000"/>
              <a:gd name="connsiteY94" fmla="*/ 3279560 h 6858000"/>
              <a:gd name="connsiteX95" fmla="*/ 8191458 w 12192000"/>
              <a:gd name="connsiteY95" fmla="*/ 3257248 h 6858000"/>
              <a:gd name="connsiteX96" fmla="*/ 8259856 w 12192000"/>
              <a:gd name="connsiteY96" fmla="*/ 3173245 h 6858000"/>
              <a:gd name="connsiteX97" fmla="*/ 8317969 w 12192000"/>
              <a:gd name="connsiteY97" fmla="*/ 3097663 h 6858000"/>
              <a:gd name="connsiteX98" fmla="*/ 8287650 w 12192000"/>
              <a:gd name="connsiteY98" fmla="*/ 3072166 h 6858000"/>
              <a:gd name="connsiteX99" fmla="*/ 8328617 w 12192000"/>
              <a:gd name="connsiteY99" fmla="*/ 3000000 h 6858000"/>
              <a:gd name="connsiteX100" fmla="*/ 8458917 w 12192000"/>
              <a:gd name="connsiteY100" fmla="*/ 2777583 h 6858000"/>
              <a:gd name="connsiteX101" fmla="*/ 8516125 w 12192000"/>
              <a:gd name="connsiteY101" fmla="*/ 2728639 h 6858000"/>
              <a:gd name="connsiteX102" fmla="*/ 8585788 w 12192000"/>
              <a:gd name="connsiteY102" fmla="*/ 2605478 h 6858000"/>
              <a:gd name="connsiteX103" fmla="*/ 8595714 w 12192000"/>
              <a:gd name="connsiteY103" fmla="*/ 2577023 h 6858000"/>
              <a:gd name="connsiteX104" fmla="*/ 8581457 w 12192000"/>
              <a:gd name="connsiteY104" fmla="*/ 2540823 h 6858000"/>
              <a:gd name="connsiteX105" fmla="*/ 8570809 w 12192000"/>
              <a:gd name="connsiteY105" fmla="*/ 2504399 h 6858000"/>
              <a:gd name="connsiteX106" fmla="*/ 8584705 w 12192000"/>
              <a:gd name="connsiteY106" fmla="*/ 2493699 h 6858000"/>
              <a:gd name="connsiteX107" fmla="*/ 8674038 w 12192000"/>
              <a:gd name="connsiteY107" fmla="*/ 2475260 h 6858000"/>
              <a:gd name="connsiteX108" fmla="*/ 8622243 w 12192000"/>
              <a:gd name="connsiteY108" fmla="*/ 2406054 h 6858000"/>
              <a:gd name="connsiteX109" fmla="*/ 8530925 w 12192000"/>
              <a:gd name="connsiteY109" fmla="*/ 2302926 h 6858000"/>
              <a:gd name="connsiteX110" fmla="*/ 8489417 w 12192000"/>
              <a:gd name="connsiteY110" fmla="*/ 2229622 h 6858000"/>
              <a:gd name="connsiteX111" fmla="*/ 8484543 w 12192000"/>
              <a:gd name="connsiteY111" fmla="*/ 2164058 h 6858000"/>
              <a:gd name="connsiteX112" fmla="*/ 8402970 w 12192000"/>
              <a:gd name="connsiteY112" fmla="*/ 2125358 h 6858000"/>
              <a:gd name="connsiteX113" fmla="*/ 8479670 w 12192000"/>
              <a:gd name="connsiteY113" fmla="*/ 1986716 h 6858000"/>
              <a:gd name="connsiteX114" fmla="*/ 8487432 w 12192000"/>
              <a:gd name="connsiteY114" fmla="*/ 1958032 h 6858000"/>
              <a:gd name="connsiteX115" fmla="*/ 8441412 w 12192000"/>
              <a:gd name="connsiteY115" fmla="*/ 1855361 h 6858000"/>
              <a:gd name="connsiteX116" fmla="*/ 8433831 w 12192000"/>
              <a:gd name="connsiteY116" fmla="*/ 1838969 h 6858000"/>
              <a:gd name="connsiteX117" fmla="*/ 8416868 w 12192000"/>
              <a:gd name="connsiteY117" fmla="*/ 1806187 h 6858000"/>
              <a:gd name="connsiteX118" fmla="*/ 8368140 w 12192000"/>
              <a:gd name="connsiteY118" fmla="*/ 1798219 h 6858000"/>
              <a:gd name="connsiteX119" fmla="*/ 8393405 w 12192000"/>
              <a:gd name="connsiteY119" fmla="*/ 1774999 h 6858000"/>
              <a:gd name="connsiteX120" fmla="*/ 8442495 w 12192000"/>
              <a:gd name="connsiteY120" fmla="*/ 1696458 h 6858000"/>
              <a:gd name="connsiteX121" fmla="*/ 8409828 w 12192000"/>
              <a:gd name="connsiteY121" fmla="*/ 1621332 h 6858000"/>
              <a:gd name="connsiteX122" fmla="*/ 8407664 w 12192000"/>
              <a:gd name="connsiteY122" fmla="*/ 1579899 h 6858000"/>
              <a:gd name="connsiteX123" fmla="*/ 8462707 w 12192000"/>
              <a:gd name="connsiteY123" fmla="*/ 1526857 h 6858000"/>
              <a:gd name="connsiteX124" fmla="*/ 8504215 w 12192000"/>
              <a:gd name="connsiteY124" fmla="*/ 1505913 h 6858000"/>
              <a:gd name="connsiteX125" fmla="*/ 8523345 w 12192000"/>
              <a:gd name="connsiteY125" fmla="*/ 1475863 h 6858000"/>
              <a:gd name="connsiteX126" fmla="*/ 8500786 w 12192000"/>
              <a:gd name="connsiteY126" fmla="*/ 1450820 h 6858000"/>
              <a:gd name="connsiteX127" fmla="*/ 8400624 w 12192000"/>
              <a:gd name="connsiteY127" fmla="*/ 1391176 h 6858000"/>
              <a:gd name="connsiteX128" fmla="*/ 8454585 w 12192000"/>
              <a:gd name="connsiteY128" fmla="*/ 1341319 h 6858000"/>
              <a:gd name="connsiteX129" fmla="*/ 8172509 w 12192000"/>
              <a:gd name="connsiteY129" fmla="*/ 1106153 h 6858000"/>
              <a:gd name="connsiteX130" fmla="*/ 8138399 w 12192000"/>
              <a:gd name="connsiteY130" fmla="*/ 1070184 h 6858000"/>
              <a:gd name="connsiteX131" fmla="*/ 7957388 w 12192000"/>
              <a:gd name="connsiteY131" fmla="*/ 982992 h 6858000"/>
              <a:gd name="connsiteX132" fmla="*/ 7771142 w 12192000"/>
              <a:gd name="connsiteY132" fmla="*/ 921300 h 6858000"/>
              <a:gd name="connsiteX133" fmla="*/ 7900539 w 12192000"/>
              <a:gd name="connsiteY133" fmla="*/ 791082 h 6858000"/>
              <a:gd name="connsiteX134" fmla="*/ 7702923 w 12192000"/>
              <a:gd name="connsiteY134" fmla="*/ 760803 h 6858000"/>
              <a:gd name="connsiteX135" fmla="*/ 7683614 w 12192000"/>
              <a:gd name="connsiteY135" fmla="*/ 761714 h 6858000"/>
              <a:gd name="connsiteX136" fmla="*/ 7295600 w 12192000"/>
              <a:gd name="connsiteY136" fmla="*/ 741680 h 6858000"/>
              <a:gd name="connsiteX137" fmla="*/ 6739388 w 12192000"/>
              <a:gd name="connsiteY137" fmla="*/ 675206 h 6858000"/>
              <a:gd name="connsiteX138" fmla="*/ 6279006 w 12192000"/>
              <a:gd name="connsiteY138" fmla="*/ 635367 h 6858000"/>
              <a:gd name="connsiteX139" fmla="*/ 5788847 w 12192000"/>
              <a:gd name="connsiteY139" fmla="*/ 557964 h 6858000"/>
              <a:gd name="connsiteX140" fmla="*/ 5765387 w 12192000"/>
              <a:gd name="connsiteY140" fmla="*/ 552984 h 6858000"/>
              <a:gd name="connsiteX141" fmla="*/ 0 w 12192000"/>
              <a:gd name="connsiteY141" fmla="*/ 0 h 6858000"/>
              <a:gd name="connsiteX142" fmla="*/ 768106 w 12192000"/>
              <a:gd name="connsiteY142" fmla="*/ 0 h 6858000"/>
              <a:gd name="connsiteX143" fmla="*/ 767098 w 12192000"/>
              <a:gd name="connsiteY143" fmla="*/ 10118 h 6858000"/>
              <a:gd name="connsiteX144" fmla="*/ 756850 w 12192000"/>
              <a:gd name="connsiteY144" fmla="*/ 43654 h 6858000"/>
              <a:gd name="connsiteX145" fmla="*/ 768357 w 12192000"/>
              <a:gd name="connsiteY145" fmla="*/ 76852 h 6858000"/>
              <a:gd name="connsiteX146" fmla="*/ 882077 w 12192000"/>
              <a:gd name="connsiteY146" fmla="*/ 237315 h 6858000"/>
              <a:gd name="connsiteX147" fmla="*/ 761133 w 12192000"/>
              <a:gd name="connsiteY147" fmla="*/ 282106 h 6858000"/>
              <a:gd name="connsiteX148" fmla="*/ 753907 w 12192000"/>
              <a:gd name="connsiteY148" fmla="*/ 357988 h 6858000"/>
              <a:gd name="connsiteX149" fmla="*/ 692364 w 12192000"/>
              <a:gd name="connsiteY149" fmla="*/ 442830 h 6858000"/>
              <a:gd name="connsiteX150" fmla="*/ 556972 w 12192000"/>
              <a:gd name="connsiteY150" fmla="*/ 562188 h 6858000"/>
              <a:gd name="connsiteX151" fmla="*/ 480177 w 12192000"/>
              <a:gd name="connsiteY151" fmla="*/ 642286 h 6858000"/>
              <a:gd name="connsiteX152" fmla="*/ 612627 w 12192000"/>
              <a:gd name="connsiteY152" fmla="*/ 663627 h 6858000"/>
              <a:gd name="connsiteX153" fmla="*/ 633230 w 12192000"/>
              <a:gd name="connsiteY153" fmla="*/ 676011 h 6858000"/>
              <a:gd name="connsiteX154" fmla="*/ 617443 w 12192000"/>
              <a:gd name="connsiteY154" fmla="*/ 718168 h 6858000"/>
              <a:gd name="connsiteX155" fmla="*/ 596304 w 12192000"/>
              <a:gd name="connsiteY155" fmla="*/ 760064 h 6858000"/>
              <a:gd name="connsiteX156" fmla="*/ 611021 w 12192000"/>
              <a:gd name="connsiteY156" fmla="*/ 792998 h 6858000"/>
              <a:gd name="connsiteX157" fmla="*/ 714308 w 12192000"/>
              <a:gd name="connsiteY157" fmla="*/ 935543 h 6858000"/>
              <a:gd name="connsiteX158" fmla="*/ 799128 w 12192000"/>
              <a:gd name="connsiteY158" fmla="*/ 992190 h 6858000"/>
              <a:gd name="connsiteX159" fmla="*/ 992317 w 12192000"/>
              <a:gd name="connsiteY159" fmla="*/ 1249612 h 6858000"/>
              <a:gd name="connsiteX160" fmla="*/ 1053058 w 12192000"/>
              <a:gd name="connsiteY160" fmla="*/ 1333136 h 6858000"/>
              <a:gd name="connsiteX161" fmla="*/ 1008104 w 12192000"/>
              <a:gd name="connsiteY161" fmla="*/ 1362645 h 6858000"/>
              <a:gd name="connsiteX162" fmla="*/ 1094265 w 12192000"/>
              <a:gd name="connsiteY162" fmla="*/ 1450123 h 6858000"/>
              <a:gd name="connsiteX163" fmla="*/ 1195677 w 12192000"/>
              <a:gd name="connsiteY163" fmla="*/ 1547347 h 6858000"/>
              <a:gd name="connsiteX164" fmla="*/ 1222166 w 12192000"/>
              <a:gd name="connsiteY164" fmla="*/ 1573170 h 6858000"/>
              <a:gd name="connsiteX165" fmla="*/ 3312738 w 12192000"/>
              <a:gd name="connsiteY165" fmla="*/ 2440024 h 6858000"/>
              <a:gd name="connsiteX166" fmla="*/ 3863944 w 12192000"/>
              <a:gd name="connsiteY166" fmla="*/ 2312235 h 6858000"/>
              <a:gd name="connsiteX167" fmla="*/ 4082022 w 12192000"/>
              <a:gd name="connsiteY167" fmla="*/ 2212904 h 6858000"/>
              <a:gd name="connsiteX168" fmla="*/ 4361371 w 12192000"/>
              <a:gd name="connsiteY168" fmla="*/ 2053496 h 6858000"/>
              <a:gd name="connsiteX169" fmla="*/ 4659987 w 12192000"/>
              <a:gd name="connsiteY169" fmla="*/ 1925180 h 6858000"/>
              <a:gd name="connsiteX170" fmla="*/ 4761667 w 12192000"/>
              <a:gd name="connsiteY170" fmla="*/ 1807667 h 6858000"/>
              <a:gd name="connsiteX171" fmla="*/ 4797253 w 12192000"/>
              <a:gd name="connsiteY171" fmla="*/ 1774733 h 6858000"/>
              <a:gd name="connsiteX172" fmla="*/ 4886356 w 12192000"/>
              <a:gd name="connsiteY172" fmla="*/ 1731784 h 6858000"/>
              <a:gd name="connsiteX173" fmla="*/ 5041818 w 12192000"/>
              <a:gd name="connsiteY173" fmla="*/ 1639039 h 6858000"/>
              <a:gd name="connsiteX174" fmla="*/ 4984824 w 12192000"/>
              <a:gd name="connsiteY174" fmla="*/ 1617960 h 6858000"/>
              <a:gd name="connsiteX175" fmla="*/ 4820800 w 12192000"/>
              <a:gd name="connsiteY175" fmla="*/ 1674082 h 6858000"/>
              <a:gd name="connsiteX176" fmla="*/ 4701459 w 12192000"/>
              <a:gd name="connsiteY176" fmla="*/ 1689099 h 6858000"/>
              <a:gd name="connsiteX177" fmla="*/ 4869498 w 12192000"/>
              <a:gd name="connsiteY177" fmla="*/ 1591086 h 6858000"/>
              <a:gd name="connsiteX178" fmla="*/ 5032185 w 12192000"/>
              <a:gd name="connsiteY178" fmla="*/ 1463559 h 6858000"/>
              <a:gd name="connsiteX179" fmla="*/ 4906692 w 12192000"/>
              <a:gd name="connsiteY179" fmla="*/ 1488062 h 6858000"/>
              <a:gd name="connsiteX180" fmla="*/ 4901340 w 12192000"/>
              <a:gd name="connsiteY180" fmla="*/ 1470936 h 6858000"/>
              <a:gd name="connsiteX181" fmla="*/ 5009976 w 12192000"/>
              <a:gd name="connsiteY181" fmla="*/ 1319171 h 6858000"/>
              <a:gd name="connsiteX182" fmla="*/ 5063760 w 12192000"/>
              <a:gd name="connsiteY182" fmla="*/ 1258044 h 6858000"/>
              <a:gd name="connsiteX183" fmla="*/ 5305648 w 12192000"/>
              <a:gd name="connsiteY183" fmla="*/ 1073871 h 6858000"/>
              <a:gd name="connsiteX184" fmla="*/ 5076067 w 12192000"/>
              <a:gd name="connsiteY184" fmla="*/ 1156077 h 6858000"/>
              <a:gd name="connsiteX185" fmla="*/ 5313141 w 12192000"/>
              <a:gd name="connsiteY185" fmla="*/ 976907 h 6858000"/>
              <a:gd name="connsiteX186" fmla="*/ 5428196 w 12192000"/>
              <a:gd name="connsiteY186" fmla="*/ 910774 h 6858000"/>
              <a:gd name="connsiteX187" fmla="*/ 5457363 w 12192000"/>
              <a:gd name="connsiteY187" fmla="*/ 871779 h 6858000"/>
              <a:gd name="connsiteX188" fmla="*/ 5406256 w 12192000"/>
              <a:gd name="connsiteY188" fmla="*/ 863347 h 6858000"/>
              <a:gd name="connsiteX189" fmla="*/ 5249456 w 12192000"/>
              <a:gd name="connsiteY189" fmla="*/ 878367 h 6858000"/>
              <a:gd name="connsiteX190" fmla="*/ 5442914 w 12192000"/>
              <a:gd name="connsiteY190" fmla="*/ 757955 h 6858000"/>
              <a:gd name="connsiteX191" fmla="*/ 5297887 w 12192000"/>
              <a:gd name="connsiteY191" fmla="*/ 776398 h 6858000"/>
              <a:gd name="connsiteX192" fmla="*/ 5256146 w 12192000"/>
              <a:gd name="connsiteY192" fmla="*/ 728971 h 6858000"/>
              <a:gd name="connsiteX193" fmla="*/ 5188716 w 12192000"/>
              <a:gd name="connsiteY193" fmla="*/ 652298 h 6858000"/>
              <a:gd name="connsiteX194" fmla="*/ 5142160 w 12192000"/>
              <a:gd name="connsiteY194" fmla="*/ 609614 h 6858000"/>
              <a:gd name="connsiteX195" fmla="*/ 5122626 w 12192000"/>
              <a:gd name="connsiteY195" fmla="*/ 475239 h 6858000"/>
              <a:gd name="connsiteX196" fmla="*/ 5162763 w 12192000"/>
              <a:gd name="connsiteY196" fmla="*/ 328215 h 6858000"/>
              <a:gd name="connsiteX197" fmla="*/ 5271399 w 12192000"/>
              <a:gd name="connsiteY197" fmla="*/ 253914 h 6858000"/>
              <a:gd name="connsiteX198" fmla="*/ 5240091 w 12192000"/>
              <a:gd name="connsiteY198" fmla="*/ 170389 h 6858000"/>
              <a:gd name="connsiteX199" fmla="*/ 5008904 w 12192000"/>
              <a:gd name="connsiteY199" fmla="*/ 220979 h 6858000"/>
              <a:gd name="connsiteX200" fmla="*/ 5354881 w 12192000"/>
              <a:gd name="connsiteY200" fmla="*/ 22050 h 6858000"/>
              <a:gd name="connsiteX201" fmla="*/ 5296818 w 12192000"/>
              <a:gd name="connsiteY201" fmla="*/ 12038 h 6858000"/>
              <a:gd name="connsiteX202" fmla="*/ 5297018 w 12192000"/>
              <a:gd name="connsiteY202" fmla="*/ 3177 h 6858000"/>
              <a:gd name="connsiteX203" fmla="*/ 5298067 w 12192000"/>
              <a:gd name="connsiteY203" fmla="*/ 0 h 6858000"/>
              <a:gd name="connsiteX204" fmla="*/ 8958468 w 12192000"/>
              <a:gd name="connsiteY204" fmla="*/ 0 h 6858000"/>
              <a:gd name="connsiteX205" fmla="*/ 8936439 w 12192000"/>
              <a:gd name="connsiteY205" fmla="*/ 18562 h 6858000"/>
              <a:gd name="connsiteX206" fmla="*/ 8934304 w 12192000"/>
              <a:gd name="connsiteY206" fmla="*/ 46608 h 6858000"/>
              <a:gd name="connsiteX207" fmla="*/ 9027240 w 12192000"/>
              <a:gd name="connsiteY207" fmla="*/ 113638 h 6858000"/>
              <a:gd name="connsiteX208" fmla="*/ 8854734 w 12192000"/>
              <a:gd name="connsiteY208" fmla="*/ 193826 h 6858000"/>
              <a:gd name="connsiteX209" fmla="*/ 8815880 w 12192000"/>
              <a:gd name="connsiteY209" fmla="*/ 227493 h 6858000"/>
              <a:gd name="connsiteX210" fmla="*/ 8848828 w 12192000"/>
              <a:gd name="connsiteY210" fmla="*/ 267894 h 6858000"/>
              <a:gd name="connsiteX211" fmla="*/ 8920315 w 12192000"/>
              <a:gd name="connsiteY211" fmla="*/ 296052 h 6858000"/>
              <a:gd name="connsiteX212" fmla="*/ 9015115 w 12192000"/>
              <a:gd name="connsiteY212" fmla="*/ 367363 h 6858000"/>
              <a:gd name="connsiteX213" fmla="*/ 9011388 w 12192000"/>
              <a:gd name="connsiteY213" fmla="*/ 423067 h 6858000"/>
              <a:gd name="connsiteX214" fmla="*/ 8955127 w 12192000"/>
              <a:gd name="connsiteY214" fmla="*/ 524068 h 6858000"/>
              <a:gd name="connsiteX215" fmla="*/ 9039672 w 12192000"/>
              <a:gd name="connsiteY215" fmla="*/ 629661 h 6858000"/>
              <a:gd name="connsiteX216" fmla="*/ 9083187 w 12192000"/>
              <a:gd name="connsiteY216" fmla="*/ 660880 h 6858000"/>
              <a:gd name="connsiteX217" fmla="*/ 8999263 w 12192000"/>
              <a:gd name="connsiteY217" fmla="*/ 671592 h 6858000"/>
              <a:gd name="connsiteX218" fmla="*/ 8970048 w 12192000"/>
              <a:gd name="connsiteY218" fmla="*/ 715664 h 6858000"/>
              <a:gd name="connsiteX219" fmla="*/ 8956992 w 12192000"/>
              <a:gd name="connsiteY219" fmla="*/ 737702 h 6858000"/>
              <a:gd name="connsiteX220" fmla="*/ 8877733 w 12192000"/>
              <a:gd name="connsiteY220" fmla="*/ 875737 h 6858000"/>
              <a:gd name="connsiteX221" fmla="*/ 8891100 w 12192000"/>
              <a:gd name="connsiteY221" fmla="*/ 914300 h 6858000"/>
              <a:gd name="connsiteX222" fmla="*/ 9023199 w 12192000"/>
              <a:gd name="connsiteY222" fmla="*/ 1100695 h 6858000"/>
              <a:gd name="connsiteX223" fmla="*/ 8882708 w 12192000"/>
              <a:gd name="connsiteY223" fmla="*/ 1152725 h 6858000"/>
              <a:gd name="connsiteX224" fmla="*/ 8874315 w 12192000"/>
              <a:gd name="connsiteY224" fmla="*/ 1240870 h 6858000"/>
              <a:gd name="connsiteX225" fmla="*/ 8802826 w 12192000"/>
              <a:gd name="connsiteY225" fmla="*/ 1339424 h 6858000"/>
              <a:gd name="connsiteX226" fmla="*/ 8645552 w 12192000"/>
              <a:gd name="connsiteY226" fmla="*/ 1478072 h 6858000"/>
              <a:gd name="connsiteX227" fmla="*/ 8556347 w 12192000"/>
              <a:gd name="connsiteY227" fmla="*/ 1571114 h 6858000"/>
              <a:gd name="connsiteX228" fmla="*/ 8710202 w 12192000"/>
              <a:gd name="connsiteY228" fmla="*/ 1595904 h 6858000"/>
              <a:gd name="connsiteX229" fmla="*/ 8734135 w 12192000"/>
              <a:gd name="connsiteY229" fmla="*/ 1610290 h 6858000"/>
              <a:gd name="connsiteX230" fmla="*/ 8715797 w 12192000"/>
              <a:gd name="connsiteY230" fmla="*/ 1659260 h 6858000"/>
              <a:gd name="connsiteX231" fmla="*/ 8691242 w 12192000"/>
              <a:gd name="connsiteY231" fmla="*/ 1707927 h 6858000"/>
              <a:gd name="connsiteX232" fmla="*/ 8708337 w 12192000"/>
              <a:gd name="connsiteY232" fmla="*/ 1746183 h 6858000"/>
              <a:gd name="connsiteX233" fmla="*/ 8828316 w 12192000"/>
              <a:gd name="connsiteY233" fmla="*/ 1911765 h 6858000"/>
              <a:gd name="connsiteX234" fmla="*/ 8926844 w 12192000"/>
              <a:gd name="connsiteY234" fmla="*/ 1977567 h 6858000"/>
              <a:gd name="connsiteX235" fmla="*/ 9151255 w 12192000"/>
              <a:gd name="connsiteY235" fmla="*/ 2276592 h 6858000"/>
              <a:gd name="connsiteX236" fmla="*/ 9221812 w 12192000"/>
              <a:gd name="connsiteY236" fmla="*/ 2373614 h 6858000"/>
              <a:gd name="connsiteX237" fmla="*/ 9169593 w 12192000"/>
              <a:gd name="connsiteY237" fmla="*/ 2407892 h 6858000"/>
              <a:gd name="connsiteX238" fmla="*/ 9269679 w 12192000"/>
              <a:gd name="connsiteY238" fmla="*/ 2509507 h 6858000"/>
              <a:gd name="connsiteX239" fmla="*/ 9387480 w 12192000"/>
              <a:gd name="connsiteY239" fmla="*/ 2622444 h 6858000"/>
              <a:gd name="connsiteX240" fmla="*/ 9418250 w 12192000"/>
              <a:gd name="connsiteY240" fmla="*/ 2652440 h 6858000"/>
              <a:gd name="connsiteX241" fmla="*/ 11846684 w 12192000"/>
              <a:gd name="connsiteY241" fmla="*/ 3659389 h 6858000"/>
              <a:gd name="connsiteX242" fmla="*/ 12172890 w 12192000"/>
              <a:gd name="connsiteY242" fmla="*/ 3610878 h 6858000"/>
              <a:gd name="connsiteX243" fmla="*/ 12192000 w 12192000"/>
              <a:gd name="connsiteY243" fmla="*/ 3605403 h 6858000"/>
              <a:gd name="connsiteX244" fmla="*/ 12192000 w 12192000"/>
              <a:gd name="connsiteY244" fmla="*/ 6858000 h 6858000"/>
              <a:gd name="connsiteX245" fmla="*/ 2667892 w 12192000"/>
              <a:gd name="connsiteY245" fmla="*/ 6858000 h 6858000"/>
              <a:gd name="connsiteX246" fmla="*/ 2654380 w 12192000"/>
              <a:gd name="connsiteY246" fmla="*/ 6849405 h 6858000"/>
              <a:gd name="connsiteX247" fmla="*/ 2517472 w 12192000"/>
              <a:gd name="connsiteY247" fmla="*/ 6768410 h 6858000"/>
              <a:gd name="connsiteX248" fmla="*/ 2863768 w 12192000"/>
              <a:gd name="connsiteY248" fmla="*/ 6678867 h 6858000"/>
              <a:gd name="connsiteX249" fmla="*/ 3200332 w 12192000"/>
              <a:gd name="connsiteY249" fmla="*/ 6552312 h 6858000"/>
              <a:gd name="connsiteX250" fmla="*/ 3263755 w 12192000"/>
              <a:gd name="connsiteY250" fmla="*/ 6500106 h 6858000"/>
              <a:gd name="connsiteX251" fmla="*/ 3788234 w 12192000"/>
              <a:gd name="connsiteY251" fmla="*/ 6158777 h 6858000"/>
              <a:gd name="connsiteX252" fmla="*/ 3687901 w 12192000"/>
              <a:gd name="connsiteY252" fmla="*/ 6086412 h 6858000"/>
              <a:gd name="connsiteX253" fmla="*/ 3874137 w 12192000"/>
              <a:gd name="connsiteY253" fmla="*/ 5999841 h 6858000"/>
              <a:gd name="connsiteX254" fmla="*/ 3916083 w 12192000"/>
              <a:gd name="connsiteY254" fmla="*/ 5963494 h 6858000"/>
              <a:gd name="connsiteX255" fmla="*/ 3880513 w 12192000"/>
              <a:gd name="connsiteY255" fmla="*/ 5919878 h 6858000"/>
              <a:gd name="connsiteX256" fmla="*/ 3803335 w 12192000"/>
              <a:gd name="connsiteY256" fmla="*/ 5889479 h 6858000"/>
              <a:gd name="connsiteX257" fmla="*/ 3700990 w 12192000"/>
              <a:gd name="connsiteY257" fmla="*/ 5812491 h 6858000"/>
              <a:gd name="connsiteX258" fmla="*/ 3705014 w 12192000"/>
              <a:gd name="connsiteY258" fmla="*/ 5752353 h 6858000"/>
              <a:gd name="connsiteX259" fmla="*/ 3765753 w 12192000"/>
              <a:gd name="connsiteY259" fmla="*/ 5643313 h 6858000"/>
              <a:gd name="connsiteX260" fmla="*/ 3674479 w 12192000"/>
              <a:gd name="connsiteY260" fmla="*/ 5529315 h 6858000"/>
              <a:gd name="connsiteX261" fmla="*/ 3627501 w 12192000"/>
              <a:gd name="connsiteY261" fmla="*/ 5495612 h 6858000"/>
              <a:gd name="connsiteX262" fmla="*/ 3718104 w 12192000"/>
              <a:gd name="connsiteY262" fmla="*/ 5484048 h 6858000"/>
              <a:gd name="connsiteX263" fmla="*/ 3749644 w 12192000"/>
              <a:gd name="connsiteY263" fmla="*/ 5436467 h 6858000"/>
              <a:gd name="connsiteX264" fmla="*/ 3763740 w 12192000"/>
              <a:gd name="connsiteY264" fmla="*/ 5412675 h 6858000"/>
              <a:gd name="connsiteX265" fmla="*/ 3849307 w 12192000"/>
              <a:gd name="connsiteY265" fmla="*/ 5263654 h 6858000"/>
              <a:gd name="connsiteX266" fmla="*/ 3834876 w 12192000"/>
              <a:gd name="connsiteY266" fmla="*/ 5222021 h 6858000"/>
              <a:gd name="connsiteX267" fmla="*/ 3692263 w 12192000"/>
              <a:gd name="connsiteY267" fmla="*/ 5020790 h 6858000"/>
              <a:gd name="connsiteX268" fmla="*/ 3843936 w 12192000"/>
              <a:gd name="connsiteY268" fmla="*/ 4964619 h 6858000"/>
              <a:gd name="connsiteX269" fmla="*/ 3852997 w 12192000"/>
              <a:gd name="connsiteY269" fmla="*/ 4869458 h 6858000"/>
              <a:gd name="connsiteX270" fmla="*/ 3930177 w 12192000"/>
              <a:gd name="connsiteY270" fmla="*/ 4763060 h 6858000"/>
              <a:gd name="connsiteX271" fmla="*/ 4099968 w 12192000"/>
              <a:gd name="connsiteY271" fmla="*/ 4613376 h 6858000"/>
              <a:gd name="connsiteX272" fmla="*/ 4196274 w 12192000"/>
              <a:gd name="connsiteY272" fmla="*/ 4512928 h 6858000"/>
              <a:gd name="connsiteX273" fmla="*/ 4030173 w 12192000"/>
              <a:gd name="connsiteY273" fmla="*/ 4486165 h 6858000"/>
              <a:gd name="connsiteX274" fmla="*/ 4004335 w 12192000"/>
              <a:gd name="connsiteY274" fmla="*/ 4470634 h 6858000"/>
              <a:gd name="connsiteX275" fmla="*/ 4024133 w 12192000"/>
              <a:gd name="connsiteY275" fmla="*/ 4417767 h 6858000"/>
              <a:gd name="connsiteX276" fmla="*/ 4050642 w 12192000"/>
              <a:gd name="connsiteY276" fmla="*/ 4365226 h 6858000"/>
              <a:gd name="connsiteX277" fmla="*/ 4032186 w 12192000"/>
              <a:gd name="connsiteY277" fmla="*/ 4323924 h 6858000"/>
              <a:gd name="connsiteX278" fmla="*/ 3902658 w 12192000"/>
              <a:gd name="connsiteY278" fmla="*/ 4145163 h 6858000"/>
              <a:gd name="connsiteX279" fmla="*/ 3796288 w 12192000"/>
              <a:gd name="connsiteY279" fmla="*/ 4074123 h 6858000"/>
              <a:gd name="connsiteX280" fmla="*/ 3554015 w 12192000"/>
              <a:gd name="connsiteY280" fmla="*/ 3751298 h 6858000"/>
              <a:gd name="connsiteX281" fmla="*/ 3477841 w 12192000"/>
              <a:gd name="connsiteY281" fmla="*/ 3646554 h 6858000"/>
              <a:gd name="connsiteX282" fmla="*/ 3534217 w 12192000"/>
              <a:gd name="connsiteY282" fmla="*/ 3609547 h 6858000"/>
              <a:gd name="connsiteX283" fmla="*/ 3426164 w 12192000"/>
              <a:gd name="connsiteY283" fmla="*/ 3499844 h 6858000"/>
              <a:gd name="connsiteX284" fmla="*/ 3298987 w 12192000"/>
              <a:gd name="connsiteY284" fmla="*/ 3377918 h 6858000"/>
              <a:gd name="connsiteX285" fmla="*/ 3265768 w 12192000"/>
              <a:gd name="connsiteY285" fmla="*/ 3345534 h 6858000"/>
              <a:gd name="connsiteX286" fmla="*/ 698533 w 12192000"/>
              <a:gd name="connsiteY286" fmla="*/ 2257448 h 6858000"/>
              <a:gd name="connsiteX287" fmla="*/ 644044 w 12192000"/>
              <a:gd name="connsiteY287" fmla="*/ 2258439 h 6858000"/>
              <a:gd name="connsiteX288" fmla="*/ 121106 w 12192000"/>
              <a:gd name="connsiteY288" fmla="*/ 2359734 h 6858000"/>
              <a:gd name="connsiteX289" fmla="*/ 0 w 12192000"/>
              <a:gd name="connsiteY289" fmla="*/ 24021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192000" h="6858000">
                <a:moveTo>
                  <a:pt x="5765387" y="552984"/>
                </a:moveTo>
                <a:cubicBezTo>
                  <a:pt x="5757491" y="552728"/>
                  <a:pt x="5749866" y="555802"/>
                  <a:pt x="5743549" y="567982"/>
                </a:cubicBezTo>
                <a:cubicBezTo>
                  <a:pt x="5777117" y="600080"/>
                  <a:pt x="5819889" y="588014"/>
                  <a:pt x="5865186" y="624212"/>
                </a:cubicBezTo>
                <a:cubicBezTo>
                  <a:pt x="5791555" y="612828"/>
                  <a:pt x="5733261" y="603722"/>
                  <a:pt x="5674970" y="594618"/>
                </a:cubicBezTo>
                <a:cubicBezTo>
                  <a:pt x="5673886" y="600991"/>
                  <a:pt x="5672804" y="607366"/>
                  <a:pt x="5671722" y="613739"/>
                </a:cubicBezTo>
                <a:cubicBezTo>
                  <a:pt x="5746257" y="627171"/>
                  <a:pt x="5815197" y="661774"/>
                  <a:pt x="5887746" y="686133"/>
                </a:cubicBezTo>
                <a:cubicBezTo>
                  <a:pt x="5881068" y="701160"/>
                  <a:pt x="5874392" y="698199"/>
                  <a:pt x="5868434" y="697289"/>
                </a:cubicBezTo>
                <a:cubicBezTo>
                  <a:pt x="5829634" y="691369"/>
                  <a:pt x="5790832" y="685452"/>
                  <a:pt x="5753657" y="669287"/>
                </a:cubicBezTo>
                <a:cubicBezTo>
                  <a:pt x="5745355" y="665643"/>
                  <a:pt x="5735248" y="665643"/>
                  <a:pt x="5730555" y="676572"/>
                </a:cubicBezTo>
                <a:cubicBezTo>
                  <a:pt x="5723878" y="692053"/>
                  <a:pt x="5733442" y="702070"/>
                  <a:pt x="5741924" y="710491"/>
                </a:cubicBezTo>
                <a:cubicBezTo>
                  <a:pt x="5756724" y="725062"/>
                  <a:pt x="5774589" y="720965"/>
                  <a:pt x="5791735" y="723695"/>
                </a:cubicBezTo>
                <a:cubicBezTo>
                  <a:pt x="5837394" y="730753"/>
                  <a:pt x="5859232" y="752836"/>
                  <a:pt x="5869339" y="803376"/>
                </a:cubicBezTo>
                <a:cubicBezTo>
                  <a:pt x="5829273" y="782886"/>
                  <a:pt x="5790652" y="808156"/>
                  <a:pt x="5751851" y="793813"/>
                </a:cubicBezTo>
                <a:cubicBezTo>
                  <a:pt x="5741745" y="790172"/>
                  <a:pt x="5725683" y="795634"/>
                  <a:pt x="5731096" y="813164"/>
                </a:cubicBezTo>
                <a:cubicBezTo>
                  <a:pt x="5736150" y="829555"/>
                  <a:pt x="5752933" y="841392"/>
                  <a:pt x="5723155" y="838206"/>
                </a:cubicBezTo>
                <a:cubicBezTo>
                  <a:pt x="5701860" y="835929"/>
                  <a:pt x="5660171" y="854369"/>
                  <a:pt x="5677677" y="858922"/>
                </a:cubicBezTo>
                <a:cubicBezTo>
                  <a:pt x="5699694" y="864614"/>
                  <a:pt x="5721172" y="872810"/>
                  <a:pt x="5749146" y="882143"/>
                </a:cubicBezTo>
                <a:cubicBezTo>
                  <a:pt x="5718283" y="897394"/>
                  <a:pt x="5696085" y="894207"/>
                  <a:pt x="5672804" y="882143"/>
                </a:cubicBezTo>
                <a:cubicBezTo>
                  <a:pt x="5658728" y="874858"/>
                  <a:pt x="5642530" y="866776"/>
                  <a:pt x="5626987" y="862565"/>
                </a:cubicBezTo>
                <a:lnTo>
                  <a:pt x="5611575" y="860624"/>
                </a:lnTo>
                <a:lnTo>
                  <a:pt x="5629275" y="904875"/>
                </a:lnTo>
                <a:cubicBezTo>
                  <a:pt x="5636975" y="929899"/>
                  <a:pt x="5648325" y="981075"/>
                  <a:pt x="5648325" y="981075"/>
                </a:cubicBezTo>
                <a:lnTo>
                  <a:pt x="5646577" y="1001285"/>
                </a:lnTo>
                <a:lnTo>
                  <a:pt x="5653179" y="1004447"/>
                </a:lnTo>
                <a:cubicBezTo>
                  <a:pt x="5672649" y="1015232"/>
                  <a:pt x="5691732" y="1027443"/>
                  <a:pt x="5710342" y="1041501"/>
                </a:cubicBezTo>
                <a:cubicBezTo>
                  <a:pt x="5704025" y="1052200"/>
                  <a:pt x="5671903" y="1082706"/>
                  <a:pt x="5685076" y="1084982"/>
                </a:cubicBezTo>
                <a:cubicBezTo>
                  <a:pt x="5722072" y="1091584"/>
                  <a:pt x="5754918" y="1113894"/>
                  <a:pt x="5788666" y="1132334"/>
                </a:cubicBezTo>
                <a:cubicBezTo>
                  <a:pt x="5803286" y="1140301"/>
                  <a:pt x="5820971" y="1150775"/>
                  <a:pt x="5814113" y="1179230"/>
                </a:cubicBezTo>
                <a:cubicBezTo>
                  <a:pt x="5801661" y="1187198"/>
                  <a:pt x="5792457" y="1176043"/>
                  <a:pt x="5782171" y="1175133"/>
                </a:cubicBezTo>
                <a:cubicBezTo>
                  <a:pt x="5771703" y="1174223"/>
                  <a:pt x="5748241" y="1180140"/>
                  <a:pt x="5754739" y="1184011"/>
                </a:cubicBezTo>
                <a:cubicBezTo>
                  <a:pt x="5784336" y="1201540"/>
                  <a:pt x="5731096" y="1243656"/>
                  <a:pt x="5766109" y="1243656"/>
                </a:cubicBezTo>
                <a:cubicBezTo>
                  <a:pt x="5824761" y="1243883"/>
                  <a:pt x="5855983" y="1318554"/>
                  <a:pt x="5912470" y="1320604"/>
                </a:cubicBezTo>
                <a:cubicBezTo>
                  <a:pt x="5921493" y="1320830"/>
                  <a:pt x="5925825" y="1334034"/>
                  <a:pt x="5925644" y="1345645"/>
                </a:cubicBezTo>
                <a:cubicBezTo>
                  <a:pt x="5925644" y="1359532"/>
                  <a:pt x="5917343" y="1362036"/>
                  <a:pt x="5908138" y="1363402"/>
                </a:cubicBezTo>
                <a:cubicBezTo>
                  <a:pt x="5894061" y="1365450"/>
                  <a:pt x="5879444" y="1345645"/>
                  <a:pt x="5860855" y="1372508"/>
                </a:cubicBezTo>
                <a:cubicBezTo>
                  <a:pt x="5894242" y="1388215"/>
                  <a:pt x="5927629" y="1403924"/>
                  <a:pt x="5927087" y="1457878"/>
                </a:cubicBezTo>
                <a:cubicBezTo>
                  <a:pt x="5926908" y="1472447"/>
                  <a:pt x="5940804" y="1477911"/>
                  <a:pt x="5951271" y="1481553"/>
                </a:cubicBezTo>
                <a:cubicBezTo>
                  <a:pt x="5968597" y="1487473"/>
                  <a:pt x="5983213" y="1497945"/>
                  <a:pt x="5992599" y="1518207"/>
                </a:cubicBezTo>
                <a:cubicBezTo>
                  <a:pt x="5992418" y="1522076"/>
                  <a:pt x="5992238" y="1526174"/>
                  <a:pt x="5993321" y="1529362"/>
                </a:cubicBezTo>
                <a:cubicBezTo>
                  <a:pt x="5990253" y="1578306"/>
                  <a:pt x="5964988" y="1576939"/>
                  <a:pt x="5937015" y="1568746"/>
                </a:cubicBezTo>
                <a:cubicBezTo>
                  <a:pt x="5903627" y="1558728"/>
                  <a:pt x="5870601" y="1540515"/>
                  <a:pt x="5835410" y="1558045"/>
                </a:cubicBezTo>
                <a:cubicBezTo>
                  <a:pt x="5885040" y="1581493"/>
                  <a:pt x="5938999" y="1583315"/>
                  <a:pt x="5985561" y="1616780"/>
                </a:cubicBezTo>
                <a:cubicBezTo>
                  <a:pt x="5815197" y="1622927"/>
                  <a:pt x="5664684" y="1517295"/>
                  <a:pt x="5499552" y="1476774"/>
                </a:cubicBezTo>
                <a:cubicBezTo>
                  <a:pt x="5505146" y="1503863"/>
                  <a:pt x="5518501" y="1509327"/>
                  <a:pt x="5530593" y="1513425"/>
                </a:cubicBezTo>
                <a:cubicBezTo>
                  <a:pt x="5591592" y="1533915"/>
                  <a:pt x="5645011" y="1574665"/>
                  <a:pt x="5700597" y="1609949"/>
                </a:cubicBezTo>
                <a:cubicBezTo>
                  <a:pt x="5723516" y="1624519"/>
                  <a:pt x="5740121" y="1639091"/>
                  <a:pt x="5748782" y="1670507"/>
                </a:cubicBezTo>
                <a:cubicBezTo>
                  <a:pt x="5756544" y="1698963"/>
                  <a:pt x="5771522" y="1712167"/>
                  <a:pt x="5799315" y="1703970"/>
                </a:cubicBezTo>
                <a:cubicBezTo>
                  <a:pt x="5821873" y="1697141"/>
                  <a:pt x="5846597" y="1700783"/>
                  <a:pt x="5870240" y="1703289"/>
                </a:cubicBezTo>
                <a:cubicBezTo>
                  <a:pt x="5897491" y="1706020"/>
                  <a:pt x="5927991" y="1738119"/>
                  <a:pt x="5920591" y="1754738"/>
                </a:cubicBezTo>
                <a:cubicBezTo>
                  <a:pt x="5907958" y="1782967"/>
                  <a:pt x="5886844" y="1768852"/>
                  <a:pt x="5868074" y="1765665"/>
                </a:cubicBezTo>
                <a:cubicBezTo>
                  <a:pt x="5846778" y="1761795"/>
                  <a:pt x="5807256" y="1753826"/>
                  <a:pt x="5806533" y="1757242"/>
                </a:cubicBezTo>
                <a:cubicBezTo>
                  <a:pt x="5792636" y="1828042"/>
                  <a:pt x="5694821" y="1766350"/>
                  <a:pt x="5673706" y="1759972"/>
                </a:cubicBezTo>
                <a:cubicBezTo>
                  <a:pt x="5647358" y="1752006"/>
                  <a:pt x="5622635" y="1766576"/>
                  <a:pt x="5597548" y="1769990"/>
                </a:cubicBezTo>
                <a:cubicBezTo>
                  <a:pt x="5575169" y="1773177"/>
                  <a:pt x="5448658" y="1782967"/>
                  <a:pt x="5422491" y="1752916"/>
                </a:cubicBezTo>
                <a:cubicBezTo>
                  <a:pt x="5418882" y="1776364"/>
                  <a:pt x="5426460" y="1785926"/>
                  <a:pt x="5432778" y="1796626"/>
                </a:cubicBezTo>
                <a:cubicBezTo>
                  <a:pt x="5441620" y="1811878"/>
                  <a:pt x="5443065" y="1822578"/>
                  <a:pt x="5426281" y="1834644"/>
                </a:cubicBezTo>
                <a:cubicBezTo>
                  <a:pt x="5378455" y="1869248"/>
                  <a:pt x="5379178" y="1870385"/>
                  <a:pt x="5423754" y="1917282"/>
                </a:cubicBezTo>
                <a:cubicBezTo>
                  <a:pt x="5425921" y="1919330"/>
                  <a:pt x="5425017" y="1926161"/>
                  <a:pt x="5425378" y="1930714"/>
                </a:cubicBezTo>
                <a:cubicBezTo>
                  <a:pt x="5413647" y="1937998"/>
                  <a:pt x="5399932" y="1919786"/>
                  <a:pt x="5386217" y="1939365"/>
                </a:cubicBezTo>
                <a:cubicBezTo>
                  <a:pt x="5445952" y="2025417"/>
                  <a:pt x="5537091" y="2046587"/>
                  <a:pt x="5619566" y="2111243"/>
                </a:cubicBezTo>
                <a:cubicBezTo>
                  <a:pt x="5552792" y="2132642"/>
                  <a:pt x="5512726" y="2057972"/>
                  <a:pt x="5463640" y="2067533"/>
                </a:cubicBezTo>
                <a:cubicBezTo>
                  <a:pt x="5439094" y="2090982"/>
                  <a:pt x="5512005" y="2128545"/>
                  <a:pt x="5442523" y="2139700"/>
                </a:cubicBezTo>
                <a:cubicBezTo>
                  <a:pt x="5472663" y="2160188"/>
                  <a:pt x="5495041" y="2180220"/>
                  <a:pt x="5515794" y="2203898"/>
                </a:cubicBezTo>
                <a:cubicBezTo>
                  <a:pt x="5552792" y="2246241"/>
                  <a:pt x="5560010" y="2274014"/>
                  <a:pt x="5542865" y="2330929"/>
                </a:cubicBezTo>
                <a:cubicBezTo>
                  <a:pt x="5531676" y="2368264"/>
                  <a:pt x="5515253" y="2402640"/>
                  <a:pt x="5529691" y="2447031"/>
                </a:cubicBezTo>
                <a:cubicBezTo>
                  <a:pt x="5539796" y="2477537"/>
                  <a:pt x="5535826" y="2497570"/>
                  <a:pt x="5498289" y="2483910"/>
                </a:cubicBezTo>
                <a:cubicBezTo>
                  <a:pt x="5457864" y="2469340"/>
                  <a:pt x="5442704" y="2496659"/>
                  <a:pt x="5452810" y="2550157"/>
                </a:cubicBezTo>
                <a:cubicBezTo>
                  <a:pt x="5459307" y="2584534"/>
                  <a:pt x="5452449" y="2595005"/>
                  <a:pt x="5424658" y="2591135"/>
                </a:cubicBezTo>
                <a:cubicBezTo>
                  <a:pt x="5393976" y="2586810"/>
                  <a:pt x="5364740" y="2564271"/>
                  <a:pt x="5326841" y="2575200"/>
                </a:cubicBezTo>
                <a:cubicBezTo>
                  <a:pt x="5357159" y="2637577"/>
                  <a:pt x="5421950" y="2619820"/>
                  <a:pt x="5457322" y="2679238"/>
                </a:cubicBezTo>
                <a:cubicBezTo>
                  <a:pt x="5415093" y="2679464"/>
                  <a:pt x="5382787" y="2679238"/>
                  <a:pt x="5351566" y="2666261"/>
                </a:cubicBezTo>
                <a:cubicBezTo>
                  <a:pt x="5338571" y="2661024"/>
                  <a:pt x="5324314" y="2655562"/>
                  <a:pt x="5317096" y="2673546"/>
                </a:cubicBezTo>
                <a:cubicBezTo>
                  <a:pt x="5308613" y="2695173"/>
                  <a:pt x="5326119" y="2703369"/>
                  <a:pt x="5336768" y="2707238"/>
                </a:cubicBezTo>
                <a:cubicBezTo>
                  <a:pt x="5366726" y="2718166"/>
                  <a:pt x="5389645" y="2744118"/>
                  <a:pt x="5414369" y="2764378"/>
                </a:cubicBezTo>
                <a:cubicBezTo>
                  <a:pt x="5468692" y="2808772"/>
                  <a:pt x="5528248" y="2845879"/>
                  <a:pt x="5574268" y="2919184"/>
                </a:cubicBezTo>
                <a:cubicBezTo>
                  <a:pt x="5516335" y="2900516"/>
                  <a:pt x="5473203" y="2857035"/>
                  <a:pt x="5419422" y="2848157"/>
                </a:cubicBezTo>
                <a:cubicBezTo>
                  <a:pt x="5465985" y="2914859"/>
                  <a:pt x="5525902" y="2958795"/>
                  <a:pt x="5582568" y="3007285"/>
                </a:cubicBezTo>
                <a:cubicBezTo>
                  <a:pt x="5598811" y="3020945"/>
                  <a:pt x="5615234" y="3030279"/>
                  <a:pt x="5618844" y="3060100"/>
                </a:cubicBezTo>
                <a:cubicBezTo>
                  <a:pt x="5625883" y="3117925"/>
                  <a:pt x="5646997" y="3165732"/>
                  <a:pt x="5692115" y="3191228"/>
                </a:cubicBezTo>
                <a:cubicBezTo>
                  <a:pt x="5692475" y="3191457"/>
                  <a:pt x="5689949" y="3200109"/>
                  <a:pt x="5688506" y="3206025"/>
                </a:cubicBezTo>
                <a:cubicBezTo>
                  <a:pt x="5660893" y="3207848"/>
                  <a:pt x="5639057" y="3173699"/>
                  <a:pt x="5603864" y="3184854"/>
                </a:cubicBezTo>
                <a:cubicBezTo>
                  <a:pt x="5637613" y="3231295"/>
                  <a:pt x="5665767" y="3272957"/>
                  <a:pt x="5713591" y="3295040"/>
                </a:cubicBezTo>
                <a:cubicBezTo>
                  <a:pt x="5751851" y="3312567"/>
                  <a:pt x="5799134" y="3322812"/>
                  <a:pt x="5826927" y="3379724"/>
                </a:cubicBezTo>
                <a:cubicBezTo>
                  <a:pt x="5794623" y="3390881"/>
                  <a:pt x="5770619" y="3376768"/>
                  <a:pt x="5746436" y="3366750"/>
                </a:cubicBezTo>
                <a:cubicBezTo>
                  <a:pt x="5709440" y="3351269"/>
                  <a:pt x="5672804" y="3333741"/>
                  <a:pt x="5635807" y="3318259"/>
                </a:cubicBezTo>
                <a:cubicBezTo>
                  <a:pt x="5621731" y="3312340"/>
                  <a:pt x="5606392" y="3308241"/>
                  <a:pt x="5597367" y="3336472"/>
                </a:cubicBezTo>
                <a:cubicBezTo>
                  <a:pt x="5644471" y="3342391"/>
                  <a:pt x="5672624" y="3380636"/>
                  <a:pt x="5702221" y="3416605"/>
                </a:cubicBezTo>
                <a:cubicBezTo>
                  <a:pt x="5718825" y="3436867"/>
                  <a:pt x="5732361" y="3463958"/>
                  <a:pt x="5762317" y="3453714"/>
                </a:cubicBezTo>
                <a:cubicBezTo>
                  <a:pt x="5778019" y="3448251"/>
                  <a:pt x="5787944" y="3463501"/>
                  <a:pt x="5786319" y="3482169"/>
                </a:cubicBezTo>
                <a:cubicBezTo>
                  <a:pt x="5780365" y="3547962"/>
                  <a:pt x="5817001" y="3570954"/>
                  <a:pt x="5854901" y="3583703"/>
                </a:cubicBezTo>
                <a:cubicBezTo>
                  <a:pt x="5926728" y="3607607"/>
                  <a:pt x="5986464" y="3663836"/>
                  <a:pt x="6056305" y="3694570"/>
                </a:cubicBezTo>
                <a:cubicBezTo>
                  <a:pt x="6124163" y="3724393"/>
                  <a:pt x="6176680" y="3795192"/>
                  <a:pt x="6244716" y="3832301"/>
                </a:cubicBezTo>
                <a:cubicBezTo>
                  <a:pt x="6293986" y="3859164"/>
                  <a:pt x="6341089" y="3893766"/>
                  <a:pt x="6391802" y="3918125"/>
                </a:cubicBezTo>
                <a:cubicBezTo>
                  <a:pt x="6511814" y="3975722"/>
                  <a:pt x="6634174" y="4021935"/>
                  <a:pt x="6763572" y="4028537"/>
                </a:cubicBezTo>
                <a:cubicBezTo>
                  <a:pt x="6870411" y="4033774"/>
                  <a:pt x="7797129" y="4028766"/>
                  <a:pt x="8173592" y="3279560"/>
                </a:cubicBezTo>
                <a:cubicBezTo>
                  <a:pt x="8180811" y="3275916"/>
                  <a:pt x="8188931" y="3266355"/>
                  <a:pt x="8191458" y="3257248"/>
                </a:cubicBezTo>
                <a:cubicBezTo>
                  <a:pt x="8203550" y="3214677"/>
                  <a:pt x="8233147" y="3196237"/>
                  <a:pt x="8259856" y="3173245"/>
                </a:cubicBezTo>
                <a:cubicBezTo>
                  <a:pt x="8283318" y="3152983"/>
                  <a:pt x="8308224" y="3131812"/>
                  <a:pt x="8317969" y="3097663"/>
                </a:cubicBezTo>
                <a:cubicBezTo>
                  <a:pt x="8330783" y="3052133"/>
                  <a:pt x="8294328" y="3089468"/>
                  <a:pt x="8287650" y="3072166"/>
                </a:cubicBezTo>
                <a:cubicBezTo>
                  <a:pt x="8301546" y="3048491"/>
                  <a:pt x="8323023" y="3026863"/>
                  <a:pt x="8328617" y="3000000"/>
                </a:cubicBezTo>
                <a:cubicBezTo>
                  <a:pt x="8349009" y="2903020"/>
                  <a:pt x="8393045" y="2832447"/>
                  <a:pt x="8458917" y="2777583"/>
                </a:cubicBezTo>
                <a:cubicBezTo>
                  <a:pt x="8477866" y="2761875"/>
                  <a:pt x="8490318" y="2733190"/>
                  <a:pt x="8516125" y="2728639"/>
                </a:cubicBezTo>
                <a:cubicBezTo>
                  <a:pt x="8573515" y="2718621"/>
                  <a:pt x="8555468" y="2640309"/>
                  <a:pt x="8585788" y="2605478"/>
                </a:cubicBezTo>
                <a:cubicBezTo>
                  <a:pt x="8591563" y="2598874"/>
                  <a:pt x="8596796" y="2585900"/>
                  <a:pt x="8595714" y="2577023"/>
                </a:cubicBezTo>
                <a:cubicBezTo>
                  <a:pt x="8594091" y="2564271"/>
                  <a:pt x="8587232" y="2552206"/>
                  <a:pt x="8581457" y="2540823"/>
                </a:cubicBezTo>
                <a:cubicBezTo>
                  <a:pt x="8575501" y="2529441"/>
                  <a:pt x="8566478" y="2519424"/>
                  <a:pt x="8570809" y="2504399"/>
                </a:cubicBezTo>
                <a:cubicBezTo>
                  <a:pt x="8572612" y="2498253"/>
                  <a:pt x="8571351" y="2476854"/>
                  <a:pt x="8584705" y="2493699"/>
                </a:cubicBezTo>
                <a:cubicBezTo>
                  <a:pt x="8621340" y="2539914"/>
                  <a:pt x="8642637" y="2496205"/>
                  <a:pt x="8674038" y="2475260"/>
                </a:cubicBezTo>
                <a:cubicBezTo>
                  <a:pt x="8648772" y="2453632"/>
                  <a:pt x="8626033" y="2438380"/>
                  <a:pt x="8622243" y="2406054"/>
                </a:cubicBezTo>
                <a:cubicBezTo>
                  <a:pt x="8614483" y="2339351"/>
                  <a:pt x="8581278" y="2308846"/>
                  <a:pt x="8530925" y="2302926"/>
                </a:cubicBezTo>
                <a:cubicBezTo>
                  <a:pt x="8549513" y="2238501"/>
                  <a:pt x="8549513" y="2238501"/>
                  <a:pt x="8489417" y="2229622"/>
                </a:cubicBezTo>
                <a:cubicBezTo>
                  <a:pt x="8512517" y="2188645"/>
                  <a:pt x="8512517" y="2178173"/>
                  <a:pt x="8484543" y="2164058"/>
                </a:cubicBezTo>
                <a:cubicBezTo>
                  <a:pt x="8457653" y="2150626"/>
                  <a:pt x="8427876" y="2146073"/>
                  <a:pt x="8402970" y="2125358"/>
                </a:cubicBezTo>
                <a:cubicBezTo>
                  <a:pt x="8425891" y="2072997"/>
                  <a:pt x="8432387" y="2012214"/>
                  <a:pt x="8479670" y="1986716"/>
                </a:cubicBezTo>
                <a:cubicBezTo>
                  <a:pt x="8487070" y="1982846"/>
                  <a:pt x="8492123" y="1967138"/>
                  <a:pt x="8487432" y="1958032"/>
                </a:cubicBezTo>
                <a:cubicBezTo>
                  <a:pt x="8470286" y="1925023"/>
                  <a:pt x="8494830" y="1862417"/>
                  <a:pt x="8441412" y="1855361"/>
                </a:cubicBezTo>
                <a:cubicBezTo>
                  <a:pt x="8434733" y="1854678"/>
                  <a:pt x="8428597" y="1847847"/>
                  <a:pt x="8433831" y="1838969"/>
                </a:cubicBezTo>
                <a:cubicBezTo>
                  <a:pt x="8451879" y="1808009"/>
                  <a:pt x="8430041" y="1810057"/>
                  <a:pt x="8416868" y="1806187"/>
                </a:cubicBezTo>
                <a:cubicBezTo>
                  <a:pt x="8400985" y="1801408"/>
                  <a:pt x="8382938" y="1815066"/>
                  <a:pt x="8368140" y="1798219"/>
                </a:cubicBezTo>
                <a:cubicBezTo>
                  <a:pt x="8371569" y="1780462"/>
                  <a:pt x="8384382" y="1780689"/>
                  <a:pt x="8393405" y="1774999"/>
                </a:cubicBezTo>
                <a:cubicBezTo>
                  <a:pt x="8419754" y="1758607"/>
                  <a:pt x="8441231" y="1739030"/>
                  <a:pt x="8442495" y="1696458"/>
                </a:cubicBezTo>
                <a:cubicBezTo>
                  <a:pt x="8443396" y="1662083"/>
                  <a:pt x="8446284" y="1631805"/>
                  <a:pt x="8409828" y="1621332"/>
                </a:cubicBezTo>
                <a:cubicBezTo>
                  <a:pt x="8394669" y="1617006"/>
                  <a:pt x="8399001" y="1592193"/>
                  <a:pt x="8407664" y="1579899"/>
                </a:cubicBezTo>
                <a:cubicBezTo>
                  <a:pt x="8423184" y="1558045"/>
                  <a:pt x="8435996" y="1528906"/>
                  <a:pt x="8462707" y="1526857"/>
                </a:cubicBezTo>
                <a:cubicBezTo>
                  <a:pt x="8478949" y="1525492"/>
                  <a:pt x="8491402" y="1516384"/>
                  <a:pt x="8504215" y="1505913"/>
                </a:cubicBezTo>
                <a:cubicBezTo>
                  <a:pt x="8513419" y="1498398"/>
                  <a:pt x="8524428" y="1492025"/>
                  <a:pt x="8523345" y="1475863"/>
                </a:cubicBezTo>
                <a:cubicBezTo>
                  <a:pt x="8522262" y="1460382"/>
                  <a:pt x="8511615" y="1454008"/>
                  <a:pt x="8500786" y="1450820"/>
                </a:cubicBezTo>
                <a:cubicBezTo>
                  <a:pt x="8464691" y="1440577"/>
                  <a:pt x="8430764" y="1425551"/>
                  <a:pt x="8400624" y="1391176"/>
                </a:cubicBezTo>
                <a:cubicBezTo>
                  <a:pt x="8420657" y="1372963"/>
                  <a:pt x="8439787" y="1359759"/>
                  <a:pt x="8454585" y="1341319"/>
                </a:cubicBezTo>
                <a:cubicBezTo>
                  <a:pt x="8490318" y="1296701"/>
                  <a:pt x="8187668" y="1156238"/>
                  <a:pt x="8172509" y="1106153"/>
                </a:cubicBezTo>
                <a:cubicBezTo>
                  <a:pt x="8167817" y="1090673"/>
                  <a:pt x="8151755" y="1074738"/>
                  <a:pt x="8138399" y="1070184"/>
                </a:cubicBezTo>
                <a:cubicBezTo>
                  <a:pt x="8075777" y="1048785"/>
                  <a:pt x="8021456" y="1000749"/>
                  <a:pt x="7957388" y="982992"/>
                </a:cubicBezTo>
                <a:cubicBezTo>
                  <a:pt x="7896929" y="966147"/>
                  <a:pt x="7837375" y="943608"/>
                  <a:pt x="7771142" y="921300"/>
                </a:cubicBezTo>
                <a:cubicBezTo>
                  <a:pt x="7811747" y="865296"/>
                  <a:pt x="7883756" y="871899"/>
                  <a:pt x="7900539" y="791082"/>
                </a:cubicBezTo>
                <a:cubicBezTo>
                  <a:pt x="7835028" y="770137"/>
                  <a:pt x="7766090" y="794042"/>
                  <a:pt x="7702923" y="760803"/>
                </a:cubicBezTo>
                <a:cubicBezTo>
                  <a:pt x="7697509" y="757845"/>
                  <a:pt x="7690109" y="760803"/>
                  <a:pt x="7683614" y="761714"/>
                </a:cubicBezTo>
                <a:cubicBezTo>
                  <a:pt x="7553493" y="779471"/>
                  <a:pt x="7423915" y="763991"/>
                  <a:pt x="7295600" y="741680"/>
                </a:cubicBezTo>
                <a:cubicBezTo>
                  <a:pt x="7110798" y="709810"/>
                  <a:pt x="6925273" y="689548"/>
                  <a:pt x="6739388" y="675206"/>
                </a:cubicBezTo>
                <a:cubicBezTo>
                  <a:pt x="6585807" y="663367"/>
                  <a:pt x="6431866" y="658132"/>
                  <a:pt x="6279006" y="635367"/>
                </a:cubicBezTo>
                <a:cubicBezTo>
                  <a:pt x="6115501" y="611009"/>
                  <a:pt x="5952175" y="583462"/>
                  <a:pt x="5788847" y="557964"/>
                </a:cubicBezTo>
                <a:cubicBezTo>
                  <a:pt x="5781448" y="556825"/>
                  <a:pt x="5773282" y="553240"/>
                  <a:pt x="5765387" y="552984"/>
                </a:cubicBezTo>
                <a:close/>
                <a:moveTo>
                  <a:pt x="0" y="0"/>
                </a:moveTo>
                <a:lnTo>
                  <a:pt x="768106" y="0"/>
                </a:lnTo>
                <a:lnTo>
                  <a:pt x="767098" y="10118"/>
                </a:lnTo>
                <a:cubicBezTo>
                  <a:pt x="765697" y="22412"/>
                  <a:pt x="763205" y="34103"/>
                  <a:pt x="756850" y="43654"/>
                </a:cubicBezTo>
                <a:cubicBezTo>
                  <a:pt x="749894" y="54193"/>
                  <a:pt x="757386" y="72374"/>
                  <a:pt x="768357" y="76852"/>
                </a:cubicBezTo>
                <a:cubicBezTo>
                  <a:pt x="838462" y="106364"/>
                  <a:pt x="848094" y="176713"/>
                  <a:pt x="882077" y="237315"/>
                </a:cubicBezTo>
                <a:cubicBezTo>
                  <a:pt x="845150" y="261290"/>
                  <a:pt x="801001" y="266560"/>
                  <a:pt x="761133" y="282106"/>
                </a:cubicBezTo>
                <a:cubicBezTo>
                  <a:pt x="719657" y="298442"/>
                  <a:pt x="719657" y="310562"/>
                  <a:pt x="753907" y="357988"/>
                </a:cubicBezTo>
                <a:cubicBezTo>
                  <a:pt x="664804" y="368265"/>
                  <a:pt x="664804" y="368265"/>
                  <a:pt x="692364" y="442830"/>
                </a:cubicBezTo>
                <a:cubicBezTo>
                  <a:pt x="617709" y="449681"/>
                  <a:pt x="568477" y="484987"/>
                  <a:pt x="556972" y="562188"/>
                </a:cubicBezTo>
                <a:cubicBezTo>
                  <a:pt x="551352" y="599602"/>
                  <a:pt x="517637" y="617254"/>
                  <a:pt x="480177" y="642286"/>
                </a:cubicBezTo>
                <a:cubicBezTo>
                  <a:pt x="526734" y="666528"/>
                  <a:pt x="558310" y="717115"/>
                  <a:pt x="612627" y="663627"/>
                </a:cubicBezTo>
                <a:cubicBezTo>
                  <a:pt x="632427" y="644130"/>
                  <a:pt x="630557" y="668898"/>
                  <a:pt x="633230" y="676011"/>
                </a:cubicBezTo>
                <a:cubicBezTo>
                  <a:pt x="639651" y="693400"/>
                  <a:pt x="626274" y="704995"/>
                  <a:pt x="617443" y="718168"/>
                </a:cubicBezTo>
                <a:cubicBezTo>
                  <a:pt x="608881" y="731343"/>
                  <a:pt x="598711" y="745306"/>
                  <a:pt x="596304" y="760064"/>
                </a:cubicBezTo>
                <a:cubicBezTo>
                  <a:pt x="594700" y="770339"/>
                  <a:pt x="602459" y="785355"/>
                  <a:pt x="611021" y="792998"/>
                </a:cubicBezTo>
                <a:cubicBezTo>
                  <a:pt x="655975" y="833311"/>
                  <a:pt x="629217" y="923949"/>
                  <a:pt x="714308" y="935543"/>
                </a:cubicBezTo>
                <a:cubicBezTo>
                  <a:pt x="752570" y="940811"/>
                  <a:pt x="771032" y="974010"/>
                  <a:pt x="799128" y="992190"/>
                </a:cubicBezTo>
                <a:cubicBezTo>
                  <a:pt x="896793" y="1055689"/>
                  <a:pt x="962082" y="1137368"/>
                  <a:pt x="992317" y="1249612"/>
                </a:cubicBezTo>
                <a:cubicBezTo>
                  <a:pt x="1000611" y="1280703"/>
                  <a:pt x="1032454" y="1305735"/>
                  <a:pt x="1053058" y="1333136"/>
                </a:cubicBezTo>
                <a:cubicBezTo>
                  <a:pt x="1043156" y="1353160"/>
                  <a:pt x="989106" y="1309949"/>
                  <a:pt x="1008104" y="1362645"/>
                </a:cubicBezTo>
                <a:cubicBezTo>
                  <a:pt x="1022553" y="1402169"/>
                  <a:pt x="1059480" y="1426672"/>
                  <a:pt x="1094265" y="1450123"/>
                </a:cubicBezTo>
                <a:cubicBezTo>
                  <a:pt x="1133866" y="1476733"/>
                  <a:pt x="1177749" y="1498075"/>
                  <a:pt x="1195677" y="1547347"/>
                </a:cubicBezTo>
                <a:cubicBezTo>
                  <a:pt x="1199423" y="1557887"/>
                  <a:pt x="1211463" y="1568953"/>
                  <a:pt x="1222166" y="1573170"/>
                </a:cubicBezTo>
                <a:cubicBezTo>
                  <a:pt x="1780331" y="2440289"/>
                  <a:pt x="3154333" y="2446085"/>
                  <a:pt x="3312738" y="2440024"/>
                </a:cubicBezTo>
                <a:cubicBezTo>
                  <a:pt x="3504591" y="2432384"/>
                  <a:pt x="3686008" y="2378897"/>
                  <a:pt x="3863944" y="2312235"/>
                </a:cubicBezTo>
                <a:cubicBezTo>
                  <a:pt x="3939135" y="2284043"/>
                  <a:pt x="4008972" y="2243995"/>
                  <a:pt x="4082022" y="2212904"/>
                </a:cubicBezTo>
                <a:cubicBezTo>
                  <a:pt x="4182897" y="2169955"/>
                  <a:pt x="4260761" y="2088012"/>
                  <a:pt x="4361371" y="2053496"/>
                </a:cubicBezTo>
                <a:cubicBezTo>
                  <a:pt x="4464921" y="2017925"/>
                  <a:pt x="4553490" y="1952846"/>
                  <a:pt x="4659987" y="1925180"/>
                </a:cubicBezTo>
                <a:cubicBezTo>
                  <a:pt x="4716177" y="1910425"/>
                  <a:pt x="4770494" y="1883815"/>
                  <a:pt x="4761667" y="1807667"/>
                </a:cubicBezTo>
                <a:cubicBezTo>
                  <a:pt x="4759257" y="1786061"/>
                  <a:pt x="4773973" y="1768410"/>
                  <a:pt x="4797253" y="1774733"/>
                </a:cubicBezTo>
                <a:cubicBezTo>
                  <a:pt x="4841669" y="1786589"/>
                  <a:pt x="4861738" y="1755234"/>
                  <a:pt x="4886356" y="1731784"/>
                </a:cubicBezTo>
                <a:cubicBezTo>
                  <a:pt x="4930237" y="1690154"/>
                  <a:pt x="4971978" y="1645890"/>
                  <a:pt x="5041818" y="1639039"/>
                </a:cubicBezTo>
                <a:cubicBezTo>
                  <a:pt x="5028440" y="1606365"/>
                  <a:pt x="5005695" y="1611110"/>
                  <a:pt x="4984824" y="1617960"/>
                </a:cubicBezTo>
                <a:cubicBezTo>
                  <a:pt x="4929971" y="1635878"/>
                  <a:pt x="4875653" y="1656165"/>
                  <a:pt x="4820800" y="1674082"/>
                </a:cubicBezTo>
                <a:cubicBezTo>
                  <a:pt x="4784945" y="1685677"/>
                  <a:pt x="4749356" y="1702012"/>
                  <a:pt x="4701459" y="1689099"/>
                </a:cubicBezTo>
                <a:cubicBezTo>
                  <a:pt x="4742668" y="1623230"/>
                  <a:pt x="4812771" y="1611373"/>
                  <a:pt x="4869498" y="1591086"/>
                </a:cubicBezTo>
                <a:cubicBezTo>
                  <a:pt x="4940404" y="1565528"/>
                  <a:pt x="4982147" y="1517309"/>
                  <a:pt x="5032185" y="1463559"/>
                </a:cubicBezTo>
                <a:cubicBezTo>
                  <a:pt x="4980006" y="1450649"/>
                  <a:pt x="4947630" y="1490172"/>
                  <a:pt x="4906692" y="1488062"/>
                </a:cubicBezTo>
                <a:cubicBezTo>
                  <a:pt x="4904550" y="1481215"/>
                  <a:pt x="4900805" y="1471202"/>
                  <a:pt x="4901340" y="1470936"/>
                </a:cubicBezTo>
                <a:cubicBezTo>
                  <a:pt x="4968234" y="1441427"/>
                  <a:pt x="4999539" y="1386097"/>
                  <a:pt x="5009976" y="1319171"/>
                </a:cubicBezTo>
                <a:cubicBezTo>
                  <a:pt x="5015328" y="1284656"/>
                  <a:pt x="5039677" y="1273853"/>
                  <a:pt x="5063760" y="1258044"/>
                </a:cubicBezTo>
                <a:cubicBezTo>
                  <a:pt x="5147777" y="1201922"/>
                  <a:pt x="5236613" y="1151071"/>
                  <a:pt x="5305648" y="1073871"/>
                </a:cubicBezTo>
                <a:cubicBezTo>
                  <a:pt x="5225910" y="1084147"/>
                  <a:pt x="5161960" y="1134471"/>
                  <a:pt x="5076067" y="1156077"/>
                </a:cubicBezTo>
                <a:cubicBezTo>
                  <a:pt x="5144298" y="1071235"/>
                  <a:pt x="5232600" y="1028288"/>
                  <a:pt x="5313141" y="976907"/>
                </a:cubicBezTo>
                <a:cubicBezTo>
                  <a:pt x="5349798" y="953458"/>
                  <a:pt x="5383779" y="923421"/>
                  <a:pt x="5428196" y="910774"/>
                </a:cubicBezTo>
                <a:cubicBezTo>
                  <a:pt x="5443985" y="906295"/>
                  <a:pt x="5469939" y="896809"/>
                  <a:pt x="5457363" y="871779"/>
                </a:cubicBezTo>
                <a:cubicBezTo>
                  <a:pt x="5446661" y="850965"/>
                  <a:pt x="5425523" y="857286"/>
                  <a:pt x="5406256" y="863347"/>
                </a:cubicBezTo>
                <a:cubicBezTo>
                  <a:pt x="5359965" y="878367"/>
                  <a:pt x="5312069" y="878629"/>
                  <a:pt x="5249456" y="878367"/>
                </a:cubicBezTo>
                <a:cubicBezTo>
                  <a:pt x="5301901" y="809597"/>
                  <a:pt x="5397963" y="830149"/>
                  <a:pt x="5442914" y="757955"/>
                </a:cubicBezTo>
                <a:cubicBezTo>
                  <a:pt x="5386723" y="745306"/>
                  <a:pt x="5343376" y="771392"/>
                  <a:pt x="5297887" y="776398"/>
                </a:cubicBezTo>
                <a:cubicBezTo>
                  <a:pt x="5256683" y="780877"/>
                  <a:pt x="5246513" y="768758"/>
                  <a:pt x="5256146" y="728971"/>
                </a:cubicBezTo>
                <a:cubicBezTo>
                  <a:pt x="5271129" y="667053"/>
                  <a:pt x="5248653" y="635435"/>
                  <a:pt x="5188716" y="652298"/>
                </a:cubicBezTo>
                <a:cubicBezTo>
                  <a:pt x="5133062" y="668107"/>
                  <a:pt x="5127175" y="644922"/>
                  <a:pt x="5142160" y="609614"/>
                </a:cubicBezTo>
                <a:cubicBezTo>
                  <a:pt x="5163564" y="558237"/>
                  <a:pt x="5139216" y="518450"/>
                  <a:pt x="5122626" y="475239"/>
                </a:cubicBezTo>
                <a:cubicBezTo>
                  <a:pt x="5097205" y="409367"/>
                  <a:pt x="5107908" y="377223"/>
                  <a:pt x="5162763" y="328215"/>
                </a:cubicBezTo>
                <a:cubicBezTo>
                  <a:pt x="5193532" y="300811"/>
                  <a:pt x="5226711" y="277627"/>
                  <a:pt x="5271399" y="253914"/>
                </a:cubicBezTo>
                <a:cubicBezTo>
                  <a:pt x="5168381" y="241003"/>
                  <a:pt x="5276483" y="197528"/>
                  <a:pt x="5240091" y="170389"/>
                </a:cubicBezTo>
                <a:cubicBezTo>
                  <a:pt x="5167310" y="159323"/>
                  <a:pt x="5107908" y="245745"/>
                  <a:pt x="5008904" y="220979"/>
                </a:cubicBezTo>
                <a:cubicBezTo>
                  <a:pt x="5131187" y="146147"/>
                  <a:pt x="5266315" y="121645"/>
                  <a:pt x="5354881" y="22050"/>
                </a:cubicBezTo>
                <a:cubicBezTo>
                  <a:pt x="5334546" y="-611"/>
                  <a:pt x="5314210" y="20468"/>
                  <a:pt x="5296818" y="12038"/>
                </a:cubicBezTo>
                <a:cubicBezTo>
                  <a:pt x="5297085" y="9403"/>
                  <a:pt x="5296884" y="6109"/>
                  <a:pt x="5297018" y="3177"/>
                </a:cubicBezTo>
                <a:lnTo>
                  <a:pt x="5298067" y="0"/>
                </a:lnTo>
                <a:lnTo>
                  <a:pt x="8958468" y="0"/>
                </a:lnTo>
                <a:lnTo>
                  <a:pt x="8936439" y="18562"/>
                </a:lnTo>
                <a:cubicBezTo>
                  <a:pt x="8928025" y="29598"/>
                  <a:pt x="8926611" y="39110"/>
                  <a:pt x="8934304" y="46608"/>
                </a:cubicBezTo>
                <a:cubicBezTo>
                  <a:pt x="8959791" y="71400"/>
                  <a:pt x="8992737" y="89152"/>
                  <a:pt x="9027240" y="113638"/>
                </a:cubicBezTo>
                <a:cubicBezTo>
                  <a:pt x="8975330" y="159853"/>
                  <a:pt x="8916899" y="180054"/>
                  <a:pt x="8854734" y="193826"/>
                </a:cubicBezTo>
                <a:cubicBezTo>
                  <a:pt x="8836083" y="198111"/>
                  <a:pt x="8817746" y="206680"/>
                  <a:pt x="8815880" y="227493"/>
                </a:cubicBezTo>
                <a:cubicBezTo>
                  <a:pt x="8814017" y="249223"/>
                  <a:pt x="8832977" y="257791"/>
                  <a:pt x="8848828" y="267894"/>
                </a:cubicBezTo>
                <a:cubicBezTo>
                  <a:pt x="8870895" y="281971"/>
                  <a:pt x="8892342" y="294216"/>
                  <a:pt x="8920315" y="296052"/>
                </a:cubicBezTo>
                <a:cubicBezTo>
                  <a:pt x="8966319" y="298806"/>
                  <a:pt x="8988385" y="337982"/>
                  <a:pt x="9015115" y="367363"/>
                </a:cubicBezTo>
                <a:cubicBezTo>
                  <a:pt x="9030034" y="383892"/>
                  <a:pt x="9037496" y="417251"/>
                  <a:pt x="9011388" y="423067"/>
                </a:cubicBezTo>
                <a:cubicBezTo>
                  <a:pt x="8948601" y="437148"/>
                  <a:pt x="8953575" y="477853"/>
                  <a:pt x="8955127" y="524068"/>
                </a:cubicBezTo>
                <a:cubicBezTo>
                  <a:pt x="8957303" y="581304"/>
                  <a:pt x="8994292" y="607624"/>
                  <a:pt x="9039672" y="629661"/>
                </a:cubicBezTo>
                <a:cubicBezTo>
                  <a:pt x="9055213" y="637312"/>
                  <a:pt x="9077279" y="637006"/>
                  <a:pt x="9083187" y="660880"/>
                </a:cubicBezTo>
                <a:cubicBezTo>
                  <a:pt x="9057699" y="683528"/>
                  <a:pt x="9026617" y="665166"/>
                  <a:pt x="8999263" y="671592"/>
                </a:cubicBezTo>
                <a:cubicBezTo>
                  <a:pt x="8976575" y="676794"/>
                  <a:pt x="8938965" y="674041"/>
                  <a:pt x="8970048" y="715664"/>
                </a:cubicBezTo>
                <a:cubicBezTo>
                  <a:pt x="8979063" y="727601"/>
                  <a:pt x="8968494" y="736784"/>
                  <a:pt x="8956992" y="737702"/>
                </a:cubicBezTo>
                <a:cubicBezTo>
                  <a:pt x="8864991" y="747189"/>
                  <a:pt x="8907262" y="831359"/>
                  <a:pt x="8877733" y="875737"/>
                </a:cubicBezTo>
                <a:cubicBezTo>
                  <a:pt x="8869654" y="887979"/>
                  <a:pt x="8878357" y="909097"/>
                  <a:pt x="8891100" y="914300"/>
                </a:cubicBezTo>
                <a:cubicBezTo>
                  <a:pt x="8972534" y="948581"/>
                  <a:pt x="8983724" y="1030299"/>
                  <a:pt x="9023199" y="1100695"/>
                </a:cubicBezTo>
                <a:cubicBezTo>
                  <a:pt x="8980304" y="1128545"/>
                  <a:pt x="8929020" y="1134666"/>
                  <a:pt x="8882708" y="1152725"/>
                </a:cubicBezTo>
                <a:cubicBezTo>
                  <a:pt x="8834530" y="1171701"/>
                  <a:pt x="8834530" y="1185780"/>
                  <a:pt x="8874315" y="1240870"/>
                </a:cubicBezTo>
                <a:cubicBezTo>
                  <a:pt x="8770812" y="1252808"/>
                  <a:pt x="8770812" y="1252808"/>
                  <a:pt x="8802826" y="1339424"/>
                </a:cubicBezTo>
                <a:cubicBezTo>
                  <a:pt x="8716105" y="1347382"/>
                  <a:pt x="8658917" y="1388394"/>
                  <a:pt x="8645552" y="1478072"/>
                </a:cubicBezTo>
                <a:cubicBezTo>
                  <a:pt x="8639024" y="1521532"/>
                  <a:pt x="8599861" y="1542037"/>
                  <a:pt x="8556347" y="1571114"/>
                </a:cubicBezTo>
                <a:cubicBezTo>
                  <a:pt x="8610428" y="1599274"/>
                  <a:pt x="8647106" y="1658037"/>
                  <a:pt x="8710202" y="1595904"/>
                </a:cubicBezTo>
                <a:cubicBezTo>
                  <a:pt x="8733202" y="1573257"/>
                  <a:pt x="8731030" y="1602027"/>
                  <a:pt x="8734135" y="1610290"/>
                </a:cubicBezTo>
                <a:cubicBezTo>
                  <a:pt x="8741594" y="1630489"/>
                  <a:pt x="8726054" y="1643958"/>
                  <a:pt x="8715797" y="1659260"/>
                </a:cubicBezTo>
                <a:cubicBezTo>
                  <a:pt x="8705851" y="1674564"/>
                  <a:pt x="8694038" y="1690784"/>
                  <a:pt x="8691242" y="1707927"/>
                </a:cubicBezTo>
                <a:cubicBezTo>
                  <a:pt x="8689378" y="1719862"/>
                  <a:pt x="8698391" y="1737306"/>
                  <a:pt x="8708337" y="1746183"/>
                </a:cubicBezTo>
                <a:cubicBezTo>
                  <a:pt x="8760556" y="1793011"/>
                  <a:pt x="8729474" y="1898297"/>
                  <a:pt x="8828316" y="1911765"/>
                </a:cubicBezTo>
                <a:cubicBezTo>
                  <a:pt x="8872762" y="1917884"/>
                  <a:pt x="8894207" y="1956449"/>
                  <a:pt x="8926844" y="1977567"/>
                </a:cubicBezTo>
                <a:cubicBezTo>
                  <a:pt x="9040293" y="2051328"/>
                  <a:pt x="9116134" y="2146208"/>
                  <a:pt x="9151255" y="2276592"/>
                </a:cubicBezTo>
                <a:cubicBezTo>
                  <a:pt x="9160890" y="2312707"/>
                  <a:pt x="9197879" y="2341785"/>
                  <a:pt x="9221812" y="2373614"/>
                </a:cubicBezTo>
                <a:cubicBezTo>
                  <a:pt x="9210310" y="2396875"/>
                  <a:pt x="9147525" y="2346680"/>
                  <a:pt x="9169593" y="2407892"/>
                </a:cubicBezTo>
                <a:cubicBezTo>
                  <a:pt x="9186377" y="2453803"/>
                  <a:pt x="9229272" y="2482267"/>
                  <a:pt x="9269679" y="2509507"/>
                </a:cubicBezTo>
                <a:cubicBezTo>
                  <a:pt x="9315680" y="2540419"/>
                  <a:pt x="9366654" y="2565210"/>
                  <a:pt x="9387480" y="2622444"/>
                </a:cubicBezTo>
                <a:cubicBezTo>
                  <a:pt x="9391832" y="2634687"/>
                  <a:pt x="9405817" y="2647542"/>
                  <a:pt x="9418250" y="2652440"/>
                </a:cubicBezTo>
                <a:cubicBezTo>
                  <a:pt x="10066621" y="3659697"/>
                  <a:pt x="11662679" y="3666430"/>
                  <a:pt x="11846684" y="3659389"/>
                </a:cubicBezTo>
                <a:cubicBezTo>
                  <a:pt x="11958113" y="3654952"/>
                  <a:pt x="12066512" y="3637200"/>
                  <a:pt x="12172890" y="3610878"/>
                </a:cubicBezTo>
                <a:lnTo>
                  <a:pt x="12192000" y="3605403"/>
                </a:lnTo>
                <a:lnTo>
                  <a:pt x="12192000" y="6858000"/>
                </a:lnTo>
                <a:lnTo>
                  <a:pt x="2667892" y="6858000"/>
                </a:lnTo>
                <a:lnTo>
                  <a:pt x="2654380" y="6849405"/>
                </a:lnTo>
                <a:cubicBezTo>
                  <a:pt x="2607569" y="6826978"/>
                  <a:pt x="2555222" y="6809052"/>
                  <a:pt x="2517472" y="6768410"/>
                </a:cubicBezTo>
                <a:cubicBezTo>
                  <a:pt x="2640621" y="6736030"/>
                  <a:pt x="2751355" y="6703317"/>
                  <a:pt x="2863768" y="6678867"/>
                </a:cubicBezTo>
                <a:cubicBezTo>
                  <a:pt x="2982893" y="6653093"/>
                  <a:pt x="3083895" y="6583373"/>
                  <a:pt x="3200332" y="6552312"/>
                </a:cubicBezTo>
                <a:cubicBezTo>
                  <a:pt x="3225166" y="6545703"/>
                  <a:pt x="3255030" y="6522574"/>
                  <a:pt x="3263755" y="6500106"/>
                </a:cubicBezTo>
                <a:cubicBezTo>
                  <a:pt x="3291941" y="6427411"/>
                  <a:pt x="3854674" y="6223537"/>
                  <a:pt x="3788234" y="6158777"/>
                </a:cubicBezTo>
                <a:cubicBezTo>
                  <a:pt x="3760718" y="6132011"/>
                  <a:pt x="3725150" y="6112847"/>
                  <a:pt x="3687901" y="6086412"/>
                </a:cubicBezTo>
                <a:cubicBezTo>
                  <a:pt x="3743942" y="6036518"/>
                  <a:pt x="3807024" y="6014710"/>
                  <a:pt x="3874137" y="5999841"/>
                </a:cubicBezTo>
                <a:cubicBezTo>
                  <a:pt x="3894273" y="5995216"/>
                  <a:pt x="3914069" y="5985964"/>
                  <a:pt x="3916083" y="5963494"/>
                </a:cubicBezTo>
                <a:cubicBezTo>
                  <a:pt x="3918095" y="5940035"/>
                  <a:pt x="3897626" y="5930785"/>
                  <a:pt x="3880513" y="5919878"/>
                </a:cubicBezTo>
                <a:cubicBezTo>
                  <a:pt x="3856689" y="5904680"/>
                  <a:pt x="3833535" y="5891460"/>
                  <a:pt x="3803335" y="5889479"/>
                </a:cubicBezTo>
                <a:cubicBezTo>
                  <a:pt x="3753670" y="5886505"/>
                  <a:pt x="3729848" y="5844211"/>
                  <a:pt x="3700990" y="5812491"/>
                </a:cubicBezTo>
                <a:cubicBezTo>
                  <a:pt x="3684884" y="5794647"/>
                  <a:pt x="3676828" y="5758633"/>
                  <a:pt x="3705014" y="5752353"/>
                </a:cubicBezTo>
                <a:cubicBezTo>
                  <a:pt x="3772798" y="5737152"/>
                  <a:pt x="3767428" y="5693207"/>
                  <a:pt x="3765753" y="5643313"/>
                </a:cubicBezTo>
                <a:cubicBezTo>
                  <a:pt x="3763404" y="5581522"/>
                  <a:pt x="3723470" y="5553107"/>
                  <a:pt x="3674479" y="5529315"/>
                </a:cubicBezTo>
                <a:cubicBezTo>
                  <a:pt x="3657701" y="5521056"/>
                  <a:pt x="3633878" y="5521386"/>
                  <a:pt x="3627501" y="5495612"/>
                </a:cubicBezTo>
                <a:cubicBezTo>
                  <a:pt x="3655017" y="5471161"/>
                  <a:pt x="3688572" y="5490985"/>
                  <a:pt x="3718104" y="5484048"/>
                </a:cubicBezTo>
                <a:cubicBezTo>
                  <a:pt x="3742598" y="5478431"/>
                  <a:pt x="3783202" y="5481403"/>
                  <a:pt x="3749644" y="5436467"/>
                </a:cubicBezTo>
                <a:cubicBezTo>
                  <a:pt x="3739912" y="5423580"/>
                  <a:pt x="3751322" y="5413666"/>
                  <a:pt x="3763740" y="5412675"/>
                </a:cubicBezTo>
                <a:cubicBezTo>
                  <a:pt x="3863064" y="5402433"/>
                  <a:pt x="3817428" y="5311564"/>
                  <a:pt x="3849307" y="5263654"/>
                </a:cubicBezTo>
                <a:cubicBezTo>
                  <a:pt x="3858030" y="5250437"/>
                  <a:pt x="3848634" y="5227638"/>
                  <a:pt x="3834876" y="5222021"/>
                </a:cubicBezTo>
                <a:cubicBezTo>
                  <a:pt x="3746960" y="5185011"/>
                  <a:pt x="3734880" y="5096789"/>
                  <a:pt x="3692263" y="5020790"/>
                </a:cubicBezTo>
                <a:cubicBezTo>
                  <a:pt x="3738572" y="4990724"/>
                  <a:pt x="3793938" y="4984115"/>
                  <a:pt x="3843936" y="4964619"/>
                </a:cubicBezTo>
                <a:cubicBezTo>
                  <a:pt x="3895949" y="4944132"/>
                  <a:pt x="3895949" y="4928933"/>
                  <a:pt x="3852997" y="4869458"/>
                </a:cubicBezTo>
                <a:cubicBezTo>
                  <a:pt x="3964739" y="4856569"/>
                  <a:pt x="3964739" y="4856569"/>
                  <a:pt x="3930177" y="4763060"/>
                </a:cubicBezTo>
                <a:cubicBezTo>
                  <a:pt x="4023800" y="4754468"/>
                  <a:pt x="4085540" y="4710192"/>
                  <a:pt x="4099968" y="4613376"/>
                </a:cubicBezTo>
                <a:cubicBezTo>
                  <a:pt x="4107016" y="4566456"/>
                  <a:pt x="4149296" y="4544320"/>
                  <a:pt x="4196274" y="4512928"/>
                </a:cubicBezTo>
                <a:cubicBezTo>
                  <a:pt x="4137888" y="4482527"/>
                  <a:pt x="4098290" y="4419087"/>
                  <a:pt x="4030173" y="4486165"/>
                </a:cubicBezTo>
                <a:cubicBezTo>
                  <a:pt x="4005342" y="4510615"/>
                  <a:pt x="4007687" y="4479555"/>
                  <a:pt x="4004335" y="4470634"/>
                </a:cubicBezTo>
                <a:cubicBezTo>
                  <a:pt x="3996282" y="4448827"/>
                  <a:pt x="4013059" y="4434287"/>
                  <a:pt x="4024133" y="4417767"/>
                </a:cubicBezTo>
                <a:cubicBezTo>
                  <a:pt x="4034870" y="4401245"/>
                  <a:pt x="4047624" y="4383734"/>
                  <a:pt x="4050642" y="4365226"/>
                </a:cubicBezTo>
                <a:cubicBezTo>
                  <a:pt x="4052655" y="4352340"/>
                  <a:pt x="4042924" y="4333509"/>
                  <a:pt x="4032186" y="4323924"/>
                </a:cubicBezTo>
                <a:cubicBezTo>
                  <a:pt x="3975811" y="4273370"/>
                  <a:pt x="4009367" y="4159704"/>
                  <a:pt x="3902658" y="4145163"/>
                </a:cubicBezTo>
                <a:cubicBezTo>
                  <a:pt x="3854674" y="4138557"/>
                  <a:pt x="3831522" y="4096923"/>
                  <a:pt x="3796288" y="4074123"/>
                </a:cubicBezTo>
                <a:cubicBezTo>
                  <a:pt x="3673808" y="3994492"/>
                  <a:pt x="3591931" y="3892060"/>
                  <a:pt x="3554015" y="3751298"/>
                </a:cubicBezTo>
                <a:cubicBezTo>
                  <a:pt x="3543613" y="3712308"/>
                  <a:pt x="3503679" y="3680917"/>
                  <a:pt x="3477841" y="3646554"/>
                </a:cubicBezTo>
                <a:cubicBezTo>
                  <a:pt x="3490259" y="3621441"/>
                  <a:pt x="3558041" y="3675631"/>
                  <a:pt x="3534217" y="3609547"/>
                </a:cubicBezTo>
                <a:cubicBezTo>
                  <a:pt x="3516097" y="3559982"/>
                  <a:pt x="3469788" y="3529253"/>
                  <a:pt x="3426164" y="3499844"/>
                </a:cubicBezTo>
                <a:cubicBezTo>
                  <a:pt x="3376502" y="3466472"/>
                  <a:pt x="3321470" y="3439708"/>
                  <a:pt x="3298987" y="3377918"/>
                </a:cubicBezTo>
                <a:cubicBezTo>
                  <a:pt x="3294289" y="3364700"/>
                  <a:pt x="3279190" y="3350823"/>
                  <a:pt x="3265768" y="3345534"/>
                </a:cubicBezTo>
                <a:cubicBezTo>
                  <a:pt x="2609539" y="2326070"/>
                  <a:pt x="1054085" y="2255965"/>
                  <a:pt x="698533" y="2257448"/>
                </a:cubicBezTo>
                <a:cubicBezTo>
                  <a:pt x="674830" y="2257546"/>
                  <a:pt x="656459" y="2257963"/>
                  <a:pt x="644044" y="2258439"/>
                </a:cubicBezTo>
                <a:cubicBezTo>
                  <a:pt x="463596" y="2265625"/>
                  <a:pt x="290510" y="2305151"/>
                  <a:pt x="121106" y="2359734"/>
                </a:cubicBezTo>
                <a:lnTo>
                  <a:pt x="0" y="2402158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DCD0D3-5F5C-7333-8FED-BE72D5B4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535" y="3568679"/>
            <a:ext cx="1441705" cy="845854"/>
          </a:xfrm>
        </p:spPr>
        <p:txBody>
          <a:bodyPr anchor="b">
            <a:normAutofit/>
          </a:bodyPr>
          <a:lstStyle/>
          <a:p>
            <a:r>
              <a:rPr lang="fr-FR" b="1" dirty="0"/>
              <a:t>OÙ?</a:t>
            </a:r>
          </a:p>
        </p:txBody>
      </p:sp>
      <p:pic>
        <p:nvPicPr>
          <p:cNvPr id="9" name="Image 8" descr="Une image contenant ciel, plein air, propriété, bâtiment&#10;&#10;Le contenu généré par l’IA peut être incorrect.">
            <a:extLst>
              <a:ext uri="{FF2B5EF4-FFF2-40B4-BE49-F238E27FC236}">
                <a16:creationId xmlns:a16="http://schemas.microsoft.com/office/drawing/2014/main" id="{5AC599F3-942E-33BD-A7FD-840CDC1B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176" y="1991751"/>
            <a:ext cx="2256431" cy="846161"/>
          </a:xfrm>
          <a:prstGeom prst="rect">
            <a:avLst/>
          </a:prstGeom>
        </p:spPr>
      </p:pic>
      <p:pic>
        <p:nvPicPr>
          <p:cNvPr id="5" name="Espace réservé du contenu 4" descr="Une image contenant basket, sport, ligne, Parallèle&#10;&#10;Le contenu généré par l’IA peut être incorrect.">
            <a:extLst>
              <a:ext uri="{FF2B5EF4-FFF2-40B4-BE49-F238E27FC236}">
                <a16:creationId xmlns:a16="http://schemas.microsoft.com/office/drawing/2014/main" id="{15CA9CED-59AD-8AB5-A4A1-B136AF797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74" y="3490742"/>
            <a:ext cx="2563781" cy="2677578"/>
          </a:xfrm>
          <a:prstGeom prst="rect">
            <a:avLst/>
          </a:prstGeom>
        </p:spPr>
      </p:pic>
      <p:pic>
        <p:nvPicPr>
          <p:cNvPr id="7" name="Image 6" descr="Une image contenant Jeux et sports d’intérieur, Centre de loisirs, intérieur, sol&#10;&#10;Le contenu généré par l’IA peut être incorrect.">
            <a:extLst>
              <a:ext uri="{FF2B5EF4-FFF2-40B4-BE49-F238E27FC236}">
                <a16:creationId xmlns:a16="http://schemas.microsoft.com/office/drawing/2014/main" id="{E436DB5B-C2DF-12C9-F429-776EE2EC7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131" y="85397"/>
            <a:ext cx="1746914" cy="2065795"/>
          </a:xfrm>
          <a:prstGeom prst="rect">
            <a:avLst/>
          </a:prstGeom>
        </p:spPr>
      </p:pic>
      <p:pic>
        <p:nvPicPr>
          <p:cNvPr id="11" name="Image 10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59D8016C-82C5-FEE1-1E94-562A5EF48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376" y="1118295"/>
            <a:ext cx="2183642" cy="87345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B998A86-D52D-0D26-A245-CF14DF905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834" y="4586068"/>
            <a:ext cx="8064070" cy="2271932"/>
          </a:xfrm>
        </p:spPr>
        <p:txBody>
          <a:bodyPr>
            <a:noAutofit/>
          </a:bodyPr>
          <a:lstStyle/>
          <a:p>
            <a:r>
              <a:rPr lang="en-US" sz="3200" dirty="0" err="1"/>
              <a:t>en</a:t>
            </a:r>
            <a:r>
              <a:rPr lang="en-US" sz="3200" dirty="0"/>
              <a:t> salle de </a:t>
            </a:r>
            <a:r>
              <a:rPr lang="en-US" sz="3200" dirty="0" err="1"/>
              <a:t>théorie</a:t>
            </a:r>
            <a:r>
              <a:rPr lang="en-US" sz="3200" dirty="0"/>
              <a:t> (salle de </a:t>
            </a:r>
            <a:r>
              <a:rPr lang="en-US" sz="3200" dirty="0" err="1"/>
              <a:t>classe</a:t>
            </a:r>
            <a:r>
              <a:rPr lang="en-US" sz="3200" dirty="0"/>
              <a:t>, salle de sciences)</a:t>
            </a:r>
          </a:p>
          <a:p>
            <a:r>
              <a:rPr lang="en-US" sz="3200" dirty="0" err="1"/>
              <a:t>en</a:t>
            </a:r>
            <a:r>
              <a:rPr lang="en-US" sz="3200" dirty="0"/>
              <a:t> salle de sport</a:t>
            </a:r>
          </a:p>
          <a:p>
            <a:r>
              <a:rPr lang="en-US" sz="3200" dirty="0"/>
              <a:t>dans des </a:t>
            </a:r>
            <a:r>
              <a:rPr lang="en-US" sz="3200" dirty="0" err="1"/>
              <a:t>environnements</a:t>
            </a:r>
            <a:r>
              <a:rPr lang="en-US" sz="3200" dirty="0"/>
              <a:t> </a:t>
            </a:r>
            <a:r>
              <a:rPr lang="en-US" sz="3200" dirty="0" err="1"/>
              <a:t>extérieurs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2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9A2F97D-AEB1-B297-26A3-809836AC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686930"/>
            <a:ext cx="4065563" cy="2039816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2"/>
                </a:solidFill>
              </a:rPr>
              <a:t>Collaboration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4BA40-BCB3-0348-863A-D9436AA8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335" y="508839"/>
            <a:ext cx="7026360" cy="6239660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400" dirty="0">
                <a:solidFill>
                  <a:schemeClr val="tx2"/>
                </a:solidFill>
              </a:rPr>
              <a:t> avec d’autres </a:t>
            </a:r>
            <a:r>
              <a:rPr lang="fr-FR" sz="3400" b="1" dirty="0">
                <a:solidFill>
                  <a:schemeClr val="tx2"/>
                </a:solidFill>
              </a:rPr>
              <a:t>enseignants</a:t>
            </a:r>
            <a:r>
              <a:rPr lang="fr-FR" sz="34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de branches scientifiques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de nutrition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d’économie</a:t>
            </a:r>
          </a:p>
          <a:p>
            <a:pPr marL="457200" lvl="1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3400" dirty="0">
                <a:solidFill>
                  <a:schemeClr val="tx2"/>
                </a:solidFill>
              </a:rPr>
              <a:t> avec des </a:t>
            </a:r>
            <a:r>
              <a:rPr lang="fr-FR" sz="3400" b="1" dirty="0">
                <a:solidFill>
                  <a:schemeClr val="tx2"/>
                </a:solidFill>
              </a:rPr>
              <a:t>intervenants extérieurs</a:t>
            </a:r>
            <a:r>
              <a:rPr lang="fr-FR" sz="34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professionnels dans le milieu du sport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collaborateurs dans des institutions sportives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sportifs professionnels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membres de comités d’organisation de manifestations sportives</a:t>
            </a:r>
          </a:p>
          <a:p>
            <a:pPr lvl="1"/>
            <a:endParaRPr 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rouge, conception&#10;&#10;Le contenu généré par l’IA peut être incorrect.">
            <a:extLst>
              <a:ext uri="{FF2B5EF4-FFF2-40B4-BE49-F238E27FC236}">
                <a16:creationId xmlns:a16="http://schemas.microsoft.com/office/drawing/2014/main" id="{3C10C8F9-CFDF-B1AE-4A62-CE0F2D5B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8" r="9642" b="-1"/>
          <a:stretch>
            <a:fillRect/>
          </a:stretch>
        </p:blipFill>
        <p:spPr>
          <a:xfrm>
            <a:off x="46939" y="1461490"/>
            <a:ext cx="6948221" cy="49278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1CABE2-E909-278C-469D-E1EE6663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80" y="0"/>
            <a:ext cx="6494220" cy="1268730"/>
          </a:xfrm>
        </p:spPr>
        <p:txBody>
          <a:bodyPr>
            <a:normAutofit/>
          </a:bodyPr>
          <a:lstStyle/>
          <a:p>
            <a:r>
              <a:rPr lang="fr-FR" sz="4000" b="1" dirty="0"/>
              <a:t>Métiers liés et débouchés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4AFF1A-51F7-D8DA-8A6A-FDA0BE14A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070" y="1478172"/>
            <a:ext cx="5433170" cy="50140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sz="3200" dirty="0"/>
              <a:t>Domaine de la </a:t>
            </a:r>
            <a:r>
              <a:rPr lang="fr-FR" sz="3200" b="1" dirty="0"/>
              <a:t>santé</a:t>
            </a:r>
          </a:p>
          <a:p>
            <a:pPr marL="0" indent="0">
              <a:buNone/>
            </a:pPr>
            <a:endParaRPr lang="fr-FR" b="1" dirty="0"/>
          </a:p>
          <a:p>
            <a:pPr lvl="1"/>
            <a:r>
              <a:rPr lang="fr-FR" dirty="0" err="1"/>
              <a:t>Assistant.e</a:t>
            </a:r>
            <a:r>
              <a:rPr lang="fr-FR" dirty="0"/>
              <a:t> en soins et santé communautaire (ASSC)</a:t>
            </a:r>
          </a:p>
          <a:p>
            <a:pPr lvl="1"/>
            <a:r>
              <a:rPr lang="fr-FR" dirty="0"/>
              <a:t>Technicien en radiologie</a:t>
            </a:r>
          </a:p>
          <a:p>
            <a:pPr lvl="1"/>
            <a:r>
              <a:rPr lang="fr-FR" dirty="0"/>
              <a:t>Ecole de soins infirmiers</a:t>
            </a:r>
          </a:p>
          <a:p>
            <a:pPr lvl="1"/>
            <a:r>
              <a:rPr lang="fr-FR" dirty="0"/>
              <a:t>Orthopédiste</a:t>
            </a:r>
          </a:p>
          <a:p>
            <a:pPr lvl="1"/>
            <a:r>
              <a:rPr lang="fr-FR" dirty="0"/>
              <a:t>Physiothérapeute</a:t>
            </a:r>
          </a:p>
          <a:p>
            <a:pPr lvl="1"/>
            <a:r>
              <a:rPr lang="fr-FR" dirty="0"/>
              <a:t>Ostéopathe</a:t>
            </a:r>
          </a:p>
          <a:p>
            <a:pPr lvl="1"/>
            <a:r>
              <a:rPr lang="fr-FR" dirty="0"/>
              <a:t>Ergothérapeute</a:t>
            </a:r>
          </a:p>
          <a:p>
            <a:pPr lvl="1"/>
            <a:r>
              <a:rPr lang="fr-FR" dirty="0"/>
              <a:t>Gestionnaire en intendance (CFC)</a:t>
            </a:r>
          </a:p>
        </p:txBody>
      </p:sp>
    </p:spTree>
    <p:extLst>
      <p:ext uri="{BB962C8B-B14F-4D97-AF65-F5344CB8AC3E}">
        <p14:creationId xmlns:p14="http://schemas.microsoft.com/office/powerpoint/2010/main" val="8645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29119-2169-07AA-F8E3-321242A18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8ED1A3-FA67-E82C-E4B0-E90AFA44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" y="136529"/>
            <a:ext cx="7066978" cy="1075051"/>
          </a:xfrm>
        </p:spPr>
        <p:txBody>
          <a:bodyPr>
            <a:normAutofit/>
          </a:bodyPr>
          <a:lstStyle/>
          <a:p>
            <a:r>
              <a:rPr lang="fr-FR" sz="4000" b="1" dirty="0"/>
              <a:t>Métiers liés et débouchés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38510-49EA-22F9-5D5A-16F088E6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460" y="983615"/>
            <a:ext cx="5296661" cy="573785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/>
              <a:t> </a:t>
            </a:r>
            <a:r>
              <a:rPr lang="fr-FR" sz="3500" dirty="0"/>
              <a:t>Domaine de </a:t>
            </a:r>
            <a:r>
              <a:rPr lang="fr-FR" sz="3500" b="1" dirty="0"/>
              <a:t>l’activité physique et du sport</a:t>
            </a:r>
          </a:p>
          <a:p>
            <a:pPr marL="0" indent="0">
              <a:buNone/>
            </a:pPr>
            <a:endParaRPr lang="fr-FR" sz="3200" b="1" dirty="0"/>
          </a:p>
          <a:p>
            <a:pPr lvl="1"/>
            <a:r>
              <a:rPr lang="fr-FR" sz="2600" dirty="0" err="1"/>
              <a:t>Assistant.e</a:t>
            </a:r>
            <a:r>
              <a:rPr lang="fr-FR" sz="2600" dirty="0"/>
              <a:t> en promotion de l’activité physique et de la santé (CFC)</a:t>
            </a:r>
          </a:p>
          <a:p>
            <a:pPr lvl="1"/>
            <a:r>
              <a:rPr lang="fr-FR" sz="2600" dirty="0"/>
              <a:t>Sport et fitness (CFC)</a:t>
            </a:r>
          </a:p>
          <a:p>
            <a:pPr lvl="1"/>
            <a:r>
              <a:rPr lang="fr-FR" sz="2600" dirty="0"/>
              <a:t>Académies et écoles de sport</a:t>
            </a:r>
          </a:p>
          <a:p>
            <a:pPr lvl="1"/>
            <a:r>
              <a:rPr lang="fr-FR" sz="2600" dirty="0"/>
              <a:t>Coach sportif (brevet fédéral)</a:t>
            </a:r>
          </a:p>
          <a:p>
            <a:pPr lvl="1"/>
            <a:r>
              <a:rPr lang="fr-FR" sz="2600" dirty="0" err="1"/>
              <a:t>Accompagnateur.trice</a:t>
            </a:r>
            <a:r>
              <a:rPr lang="fr-FR" sz="2600" dirty="0"/>
              <a:t> en montagne (brevet fédéral)</a:t>
            </a:r>
          </a:p>
          <a:p>
            <a:pPr lvl="1"/>
            <a:r>
              <a:rPr lang="fr-FR" sz="2600" dirty="0"/>
              <a:t>Guide de montagne (brevet fédéral)</a:t>
            </a:r>
          </a:p>
          <a:p>
            <a:pPr lvl="1"/>
            <a:r>
              <a:rPr lang="fr-FR" sz="2600" dirty="0"/>
              <a:t>Professeur de sports de neige (brevet fédéral)</a:t>
            </a:r>
          </a:p>
          <a:p>
            <a:pPr lvl="1"/>
            <a:r>
              <a:rPr lang="fr-FR" sz="2600" dirty="0"/>
              <a:t>Entraîneur de sport de performance (brevet fédéral)</a:t>
            </a:r>
          </a:p>
        </p:txBody>
      </p:sp>
      <p:pic>
        <p:nvPicPr>
          <p:cNvPr id="6" name="Image 5" descr="Une image contenant vélo, illustration&#10;&#10;Le contenu généré par l’IA peut être incorrect.">
            <a:extLst>
              <a:ext uri="{FF2B5EF4-FFF2-40B4-BE49-F238E27FC236}">
                <a16:creationId xmlns:a16="http://schemas.microsoft.com/office/drawing/2014/main" id="{36111437-A4C3-48C8-ED2D-D7DA9274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20" r="4234" b="-1"/>
          <a:stretch>
            <a:fillRect/>
          </a:stretch>
        </p:blipFill>
        <p:spPr>
          <a:xfrm>
            <a:off x="0" y="1211579"/>
            <a:ext cx="6903460" cy="52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A1D1D-AC4C-92B3-07D5-D1F18DB39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5CD2D2-3C3B-E9B6-4792-84172F86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2640"/>
            <a:ext cx="6797405" cy="1210370"/>
          </a:xfrm>
        </p:spPr>
        <p:txBody>
          <a:bodyPr>
            <a:normAutofit/>
          </a:bodyPr>
          <a:lstStyle/>
          <a:p>
            <a:r>
              <a:rPr lang="fr-FR" sz="4000" b="1" dirty="0"/>
              <a:t>Métiers liés et débouchés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273A89-030B-3C08-FF6D-12C6AE67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28" y="1235650"/>
            <a:ext cx="8410932" cy="5054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/>
              <a:t> Domaine de la </a:t>
            </a:r>
            <a:r>
              <a:rPr lang="fr-FR" sz="3200" b="1" dirty="0"/>
              <a:t>nutrition</a:t>
            </a:r>
          </a:p>
          <a:p>
            <a:pPr marL="457200" lvl="1" indent="0">
              <a:buNone/>
            </a:pPr>
            <a:endParaRPr lang="fr-FR" sz="1900" dirty="0"/>
          </a:p>
          <a:p>
            <a:pPr lvl="1"/>
            <a:r>
              <a:rPr lang="fr-FR" dirty="0"/>
              <a:t>Cuisinier (CFC)</a:t>
            </a:r>
          </a:p>
          <a:p>
            <a:pPr lvl="1"/>
            <a:r>
              <a:rPr lang="fr-FR" dirty="0"/>
              <a:t>Cuisinier en diététique (brevet fédéral)</a:t>
            </a:r>
          </a:p>
          <a:p>
            <a:pPr lvl="1"/>
            <a:r>
              <a:rPr lang="fr-FR" dirty="0"/>
              <a:t>Technologue en denrées alimentaires</a:t>
            </a:r>
          </a:p>
          <a:p>
            <a:pPr marL="457200" lvl="1" indent="0">
              <a:buNone/>
            </a:pPr>
            <a:endParaRPr lang="fr-FR" sz="1900" dirty="0"/>
          </a:p>
          <a:p>
            <a:pPr marL="457200" lvl="1" indent="0">
              <a:buNone/>
            </a:pPr>
            <a:endParaRPr lang="fr-FR" sz="1900" dirty="0"/>
          </a:p>
          <a:p>
            <a:pPr>
              <a:buFont typeface="Wingdings" pitchFamily="2" charset="2"/>
              <a:buChar char="Ø"/>
            </a:pPr>
            <a:r>
              <a:rPr lang="fr-FR" sz="3200" dirty="0"/>
              <a:t> Domaine de la </a:t>
            </a:r>
            <a:r>
              <a:rPr lang="fr-FR" sz="3200" b="1" dirty="0"/>
              <a:t>vente dans le sport</a:t>
            </a:r>
          </a:p>
          <a:p>
            <a:pPr lvl="1"/>
            <a:endParaRPr lang="fr-FR" sz="1900" dirty="0"/>
          </a:p>
          <a:p>
            <a:pPr lvl="1"/>
            <a:r>
              <a:rPr lang="fr-FR" dirty="0"/>
              <a:t>Gestionnaire du commerce de détail, option sport (CFC)</a:t>
            </a:r>
          </a:p>
          <a:p>
            <a:pPr lvl="1"/>
            <a:r>
              <a:rPr lang="fr-FR" dirty="0"/>
              <a:t>Employé de commerce, option sport (CFC)</a:t>
            </a:r>
          </a:p>
          <a:p>
            <a:pPr marL="457200" lvl="1" indent="0">
              <a:buNone/>
            </a:pPr>
            <a:endParaRPr lang="fr-FR" sz="1900" dirty="0"/>
          </a:p>
        </p:txBody>
      </p:sp>
      <p:pic>
        <p:nvPicPr>
          <p:cNvPr id="8" name="Image 7" descr="Une image contenant magasin, scène, Cintre, habits&#10;&#10;Le contenu généré par l’IA peut être incorrect.">
            <a:extLst>
              <a:ext uri="{FF2B5EF4-FFF2-40B4-BE49-F238E27FC236}">
                <a16:creationId xmlns:a16="http://schemas.microsoft.com/office/drawing/2014/main" id="{80B7887B-D914-24BE-1EB8-148F784F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47" y="3629725"/>
            <a:ext cx="2371135" cy="3168155"/>
          </a:xfrm>
          <a:prstGeom prst="rect">
            <a:avLst/>
          </a:prstGeom>
        </p:spPr>
      </p:pic>
      <p:pic>
        <p:nvPicPr>
          <p:cNvPr id="5" name="Image 4" descr="Une image contenant bouteille, nourriture, fruit, Groupe d’aliments&#10;&#10;Le contenu généré par l’IA peut être incorrect.">
            <a:extLst>
              <a:ext uri="{FF2B5EF4-FFF2-40B4-BE49-F238E27FC236}">
                <a16:creationId xmlns:a16="http://schemas.microsoft.com/office/drawing/2014/main" id="{A25736FC-5A24-AE96-99C2-6C679F862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141" y="812627"/>
            <a:ext cx="3995623" cy="27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2C1768-B9D9-71DF-F7EF-6BB308B4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735" y="170603"/>
            <a:ext cx="4977976" cy="1006688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2"/>
                </a:solidFill>
              </a:rPr>
              <a:t>Evaluations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AF3F7FCA-98BE-2CA1-9571-50DF23B098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DEFE3F-DEC6-D072-7A6C-BF9ED222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39" y="1399066"/>
            <a:ext cx="6258125" cy="4898864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>
                <a:solidFill>
                  <a:schemeClr val="tx2"/>
                </a:solidFill>
              </a:rPr>
              <a:t> TA et TS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par écrit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par oral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dossiers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travaux pratiques</a:t>
            </a: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3200" b="1" dirty="0">
                <a:solidFill>
                  <a:schemeClr val="tx2"/>
                </a:solidFill>
              </a:rPr>
              <a:t> EXAMENS</a:t>
            </a:r>
          </a:p>
          <a:p>
            <a:pPr lvl="1"/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Défense orale d’un dossier sur un sujet </a:t>
            </a:r>
            <a:r>
              <a:rPr lang="fr-FR" dirty="0" err="1">
                <a:solidFill>
                  <a:schemeClr val="tx2"/>
                </a:solidFill>
              </a:rPr>
              <a:t>traîté</a:t>
            </a:r>
            <a:r>
              <a:rPr lang="fr-FR" dirty="0">
                <a:solidFill>
                  <a:schemeClr val="tx2"/>
                </a:solidFill>
              </a:rPr>
              <a:t> en classe, à approfondir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 Seul ou par 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18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443</Words>
  <Application>Microsoft Macintosh PowerPoint</Application>
  <PresentationFormat>Grand écran</PresentationFormat>
  <Paragraphs>84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Thème Office</vt:lpstr>
      <vt:lpstr>OCOM EPH Sciences du sport</vt:lpstr>
      <vt:lpstr>OBJECTIFS</vt:lpstr>
      <vt:lpstr>Pour qui?</vt:lpstr>
      <vt:lpstr>OÙ?</vt:lpstr>
      <vt:lpstr>Collaboration</vt:lpstr>
      <vt:lpstr>Métiers liés et débouchés</vt:lpstr>
      <vt:lpstr>Métiers liés et débouchés</vt:lpstr>
      <vt:lpstr>Métiers liés et débouchés</vt:lpstr>
      <vt:lpstr>Evaluations</vt:lpstr>
      <vt:lpstr>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Valérie Passera</dc:creator>
  <cp:lastModifiedBy>Valérie Passera</cp:lastModifiedBy>
  <cp:revision>6</cp:revision>
  <dcterms:created xsi:type="dcterms:W3CDTF">2026-03-18T08:21:16Z</dcterms:created>
  <dcterms:modified xsi:type="dcterms:W3CDTF">2026-03-19T17:02:08Z</dcterms:modified>
</cp:coreProperties>
</file>