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3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70" r:id="rId9"/>
    <p:sldId id="264" r:id="rId10"/>
    <p:sldId id="265" r:id="rId11"/>
    <p:sldId id="272" r:id="rId12"/>
    <p:sldId id="268" r:id="rId13"/>
    <p:sldId id="269" r:id="rId14"/>
    <p:sldId id="273" r:id="rId15"/>
    <p:sldId id="266" r:id="rId16"/>
    <p:sldId id="26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>
        <p:scale>
          <a:sx n="106" d="100"/>
          <a:sy n="106" d="100"/>
        </p:scale>
        <p:origin x="-96" y="-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1:23.695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1243 24575,'5'-22'0,"3"0"0,-2-7 0,4 2 0,0-9 0,6-6 0,-4 9 0,4-16 0,-1 12 0,1-1 0,5-17 0,4 19 0,-7-13 0,1 23 0,-4-3 0,-5 10 0,4-5 0,-6 11 0,1-5 0,0 9 0,-1-4 0,0 5 0,0 3 0,0-12 0,1-5 0,11-18 0,-2-3 0,16-9 0,-5 6 0,0-11 0,-2 17 0,-6-3 0,-1 13 0,-5 10 0,-1-2 0,-6 16 0,-3-6 0,2 11 0,-6-6 0,3 3 0,0-8 0,1-2 0,4-4 0,0 0 0,0 0 0,0-1 0,0 6 0,-1 0 0,-3 5 0,2 3 0,-3 1 0,4 8 0,-4 0 0,-1 13 0,2 4 0,-4 8 0,3 7 0,-4 1 0,5 13 0,-3 2 0,3 6 0,-5 1 0,0-1 0,0 1 0,0-1 0,0 0 0,0 25 0,0-25 0,0-6 0,0 2 0,0 12 0,0-16 0,0 1 0,0 27 0,0-2 0,0-3 0,0-5 0,-5 0 0,3-9 0,-8-9 0,9-6 0,-4-1 0,1-6 0,3-1 0,-4-6 0,1 0 0,3-6 0,-4 5 0,5-14 0,0 7 0,0-13 0,0 4 0,0-5 0,0 0 0,-3-3 0,2-2 0,-2-3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1:45.73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1 24575,'16'0'0,"-3"0"0,-1 0 0,-4 0 0,0 0 0,5 0 0,-4 0 0,8 0 0,-3 0 0,4 0 0,0 0 0,11 0 0,-8 0 0,14 0 0,-5 0 0,1 0 0,-1 0 0,-1 0 0,-10 0 0,0 0 0,-2 0 0,-8 0 0,8 0 0,-7 0 0,7 0 0,-8 0 0,8 0 0,-4 0 0,6 0 0,4 0 0,-4 0 0,4 0 0,-4 0 0,-1 0 0,0 0 0,0 4 0,5-3 0,-3 3 0,3-4 0,-5 0 0,0 0 0,0 0 0,0 0 0,-4 0 0,-1 0 0,-5 0 0,0 0 0,0 0 0,0 0 0,0 0 0,0 3 0,0-2 0,0 3 0,0-4 0,5 4 0,1-3 0,4 3 0,0-4 0,-5 4 0,4-3 0,-7 2 0,2-3 0,-4 4 0,0-3 0,-3 2 0,-2-3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5:29.94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1 657 24575,'12'0'0,"6"0"0,2 0 0,3 0 0,6 0 0,-3 0 0,10 0 0,-6 0 0,0 0 0,5 0 0,3 0 0,-1 0 0,5 0 0,2 0 0,0 0 0,7 0 0,-8 0 0,0 0 0,7 0 0,-5 0 0,12 0 0,-12 0 0,12 0 0,-12 0 0,11 0 0,-11 0 0,5 0 0,-7 0 0,0 0 0,1 0 0,-1 0 0,-6 0 0,5 0 0,-11 0 0,11 0 0,-11 0 0,11 0 0,-5 0 0,0 0 0,5 0 0,-5 0 0,6 0 0,7 0 0,-5 0 0,11 0 0,-4 0 0,0 5 0,4 1 0,4 0 0,0 4 0,6-8 0,0 8 0,-5-8 0,4 3 0,1 1 0,-13-5 0,12 5 0,-21-1 0,6-4 0,-7 4 0,-5-1 0,3-3 0,-10 4 0,5-1 0,-12-3 0,0 3 0,-6 0 0,0-3 0,-4 4 0,-2-2 0,-4-2 0,1 3 0,-2-8 0,6-1 0,5-8 0,7-2 0,6-10 0,5 2 0,4-9 0,5 3 0,1-1 0,0-3 0,5 9 0,-3-10 0,2 10 0,-11-3 0,2 5 0,-4 1 0,1 1 0,3 3 0,-10-2 0,11 2 0,-11-3 0,11 4 0,-5-4 0,7 3 0,-7 0 0,5-3 0,-11 9 0,11-5 0,-11 6 0,5 0 0,-7 0 0,1 0 0,0 4 0,0-3 0,-1 8 0,-4-8 0,3 4 0,-3-5 0,5 5 0,-1-4 0,-4 3 0,9-4 0,-8 0 0,10 5 0,-12-4 0,5 4 0,-5-5 0,1 4 0,-2 2 0,-5 0 0,-4 3 0,-2-3 0,-3 4 0,-1-4 0,0 3 0,-3-6 0,-2 3 0,-3-1 0,0 2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5:32.06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24575,'16'0'0,"3"0"0,0 0 0,5 0 0,6 0 0,-6 0 0,11 5 0,-14 0 0,8 9 0,-6-8 0,-3 6 0,9 3 0,-9-3 0,11 18 0,-11-15 0,15 11 0,-6 6 0,15-2 0,-3 10 0,21 10 0,-11-11 0,-12-7 0,-1-1 0,11 2 0,20 22 0,-17-25 0,10 19 0,-3-13 0,-4 6 0,-3-7 0,-13-7 0,-2-1 0,-6-2 0,-6-8 0,5 7 0,-11-10 0,0 1 0,-2 2 0,-3-8 0,4 9 0,-4-4 0,3 4 0,-3-4 0,5 8 0,-5-11 0,4 11 0,-5-8 0,5 4 0,0 0 0,0-4 0,1 3 0,4-6 0,-4 6 0,10-2 0,-5 4 0,6-4 0,-6 3 0,5-7 0,-10 2 0,0-4 0,-6 0 0,-5-1 0,0 0 0,0-3 0,-3-8 0,3-18 0,-7 9 0,4-7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5:34.24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0 607 24575,'8'0'0,"4"0"0,7 0 0,0 0 0,5 0 0,-6 0 0,5-4 0,2 2 0,4-6 0,-4 2 0,9-4 0,-8 0 0,10 0 0,-6-4 0,-6 3 0,11-4 0,-9 1 0,10-2 0,-7-4 0,1 4 0,6-3 0,-5 3 0,11-1 0,-5-2 0,6 2 0,1-5 0,-1 0 0,0 5 0,1-3 0,-7 8 0,-1-7 0,-7 7 0,1-6 0,0 2 0,0 0 0,-1-2 0,7 1 0,-5-3 0,6-6 0,-12 9 0,5-7 0,-11 14 0,4-8 0,-9 8 0,-1 1 0,-5 1 0,0 8 0,0-4 0,-3 0 0,1 4 0,-1-4 0,2 4 0,1 0 0,0 0 0,-3 0 0,-1 0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5:36.19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24575,'36'5'0,"3"11"0,-7-3 0,12 19 0,-5-14 0,9 16 0,9-4 0,-15 4 0,8 1 0,-9 4 0,5-3 0,10 24 0,-7-14 0,14 17 0,-5-7-499,7 4 499,1 0 0,-26-26 0,1-1 0,34 28 0,-29-29 0,-2-1 0,22 21 0,3-2 0,-15-13 0,1 4 0,-3-6 0,-13-11 0,-7 1 0,-9-15 0,-9 3 0,-2-5 499,-4-3-499,1 2 0,-1-6 0,-4-4 0,-1-18 0,-3-32 0,0 23 0,0-12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5:39.40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0 357 24575,'4'-8'0,"-3"-5"0,11 0 0,-7-1 0,8 1 0,-5 5 0,0-1 0,0 1 0,-3 0 0,2 4 0,-6-3 0,6 3 0,-2-9 0,7 0 0,2-6 0,5-4 0,-1 3 0,-3-3 0,2 5 0,-7 0 0,3 4 0,-5 1 0,1 9 0,-5-4 0,3 4 0,-3-4 0,4 0 0,0 0 0,1-1 0,-1 5 0,0-4 0,0 8 0,-3-8 0,-2 7 0,-3-2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5:41.89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24575,'4'7'0,"0"1"0,5-3 0,-1 2 0,-4-3 0,3 5 0,-2-1 0,3-4 0,-3 3 0,2-2 0,-3 0 0,1 2 0,2-3 0,-2 1 0,-1 2 0,4-6 0,-7 6 0,6-6 0,-3 6 0,4-2 0,0 3 0,0-4 0,-3 3 0,2-6 0,-2 7 0,3-4 0,0 1 0,-3 2 0,2-6 0,-3 6 0,5-6 0,-5 6 0,3-6 0,-2 6 0,2-6 0,-2 6 0,1-7 0,-1 7 0,3-2 0,5 3 0,0 1 0,6 0 0,-1 0 0,0 4 0,0-3 0,-5 3 0,0-5 0,-5 1 0,0-1 0,1-4 0,-5 4 0,0-7 0,-4 2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5:44.70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1 407 24575,'4'-12'0,"5"-2"0,5-4 0,4 0 0,0 0 0,-4-1 0,4 5 0,-9 1 0,4 5 0,-5-1 0,-3 1 0,2 3 0,-6-2 0,5 3 0,-1-4 0,3-4 0,1-2 0,0-4 0,0 0 0,0-1 0,0 1 0,0 4 0,-1 2 0,-3 3 0,2 1 0,-3 0 0,1 0 0,2 0 0,-3 0 0,5 0 0,-1 0 0,0-1 0,0 1 0,-3 0 0,2 3 0,-6-2 0,2 6 0,-3-3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5:46.59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24575,'8'0'0,"-1"0"0,1 0 0,0 4 0,1 0 0,-1 4 0,0 1 0,0-1 0,5 0 0,-4 1 0,4-1 0,-5-3 0,4 2 0,-2-2 0,2 3 0,-4-3 0,0 2 0,-3-2 0,2-1 0,-2 4 0,3-4 0,0 1 0,-3 2 0,2-2 0,-3 3 0,5 0 0,-1 0 0,0-4 0,0 3 0,0-2 0,0 3 0,0-3 0,0 2 0,1-3 0,-1 5 0,0-1 0,0-4 0,0 4 0,0-4 0,1 1 0,-1 2 0,-1-6 0,-2 6 0,1-3 0,-1 4 0,3 0 0,0 1 0,1-1 0,3 0 0,-3 1 0,4-1 0,-5-3 0,0 2 0,-3-3 0,2 1 0,-6-2 0,2-3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5:48.97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24575,'0'12'0,"0"4"0,0-7 0,0 8 0,0-8 0,0 8 0,0-7 0,0 2 0,0-4 0,0 5 0,0-4 0,0 8 0,0-8 0,0 4 0,4 0 0,-3-4 0,3 8 0,0-8 0,-4 4 0,4-1 0,-4-2 0,4 7 0,-3-8 0,3 3 0,-4 1 0,4-4 0,-4 8 0,4-8 0,-4 4 0,0-5 0,4 0 0,-3 0 0,2 1 0,-3-2 0,3-2 0,-2-2 0,3-3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20:56:48.182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759 19 24575,'-12'0'0,"-4"0"0,7 0 0,-8 0 0,7 0 0,-7 0 0,8 0 0,-4 0 0,-3 4 0,6 0 0,-11 1 0,11 2 0,-7-6 0,8 7 0,-8-4 0,7 1 0,-7 3 0,8-7 0,-4 7 0,0-3 0,4-1 0,-8 4 0,3-3 0,0 0 0,-3 3 0,3-3 0,1 4 0,-5-4 0,9 2 0,-4-2 0,1-1 0,2 4 0,-2-8 0,3 8 0,1-7 0,0 6 0,0-3 0,-1 5 0,1-5 0,0 3 0,0-6 0,3 6 0,-6-2 0,5 3 0,-5 0 0,6 1 0,-2-1 0,2 0 0,-3 0 0,-1 0 0,1 1 0,0-1 0,-1 0 0,1 0 0,0 0 0,-1 5 0,1-4 0,3 4 0,-3-5 0,4 0 0,-5 0 0,5 0 0,-4 5 0,7-4 0,-7 8 0,7-3 0,-7-1 0,3 4 0,1-3 0,0 4 0,0 0 0,3 0 0,-3 0 0,-1 0 0,4 4 0,-7-3 0,7-2 0,-3 0 0,0-3 0,3 0 0,-3 3 0,4-8 0,0 8 0,-4-8 0,3 4 0,-2-1 0,3-3 0,-4 4 0,3-5 0,-3 0 0,4 1 0,0 3 0,-3-3 0,2 4 0,-3-5 0,4 0 0,0 0 0,0 5 0,0-4 0,0 4 0,0-5 0,0 4 0,0 1 0,0 1 0,0-3 0,0 2 0,0 1 0,0-1 0,0 4 0,0-3 0,0 0 0,0 3 0,0-4 0,0 1 0,0 3 0,0-8 0,0 8 0,0-7 0,0 7 0,0-8 0,4 8 0,-3-8 0,7 8 0,-7-3 0,7 4 0,-7-5 0,7 4 0,-7-3 0,7 0 0,-7 3 0,6 0 0,-2 2 0,3-2 0,1 0 0,-5-3 0,4-1 0,-3 0 0,-1 0 0,3-4 0,-2 8 0,0-8 0,3 8 0,-3-8 0,4 8 0,-1-7 0,0 2 0,1 1 0,-4-4 0,2 4 0,-2-5 0,3 4 0,1-2 0,4 3 0,-4-5 0,8 5 0,-8-4 0,8 4 0,-3-4 0,4 4 0,0-3 0,0 7 0,0-7 0,0 3 0,0 0 0,8 1 0,-1 0 0,3-1 0,-5 1 0,-5-4 0,5 3 0,-3-4 0,3 1 0,-5 3 0,6-3 0,-5 4 0,0-5 0,-2-1 0,-4 1 0,1 0 0,3 0 0,-8-1 0,8 1 0,-7-1 0,7 1 0,-4 0 0,1-1 0,3 1 0,2-4 0,0 3 0,4-7 0,-5 7 0,0-7 0,0 7 0,6-7 0,8 7 0,-5-7 0,9 8 0,-11-8 0,4 4 0,1-1 0,0-3 0,0 3 0,-1 1 0,-4-4 0,3 3 0,-3-4 0,-1 4 0,5-3 0,-10 3 0,5-4 0,-6 4 0,5-3 0,-4 3 0,5-4 0,-1 0 0,-4 0 0,9 0 0,-3 0 0,4 0 0,1 0 0,0 0 0,5 0 0,10 0 0,0-4 0,-1-2 0,-2-5 0,-5 1 0,0-1 0,5-5 0,-11 5 0,5-9 0,-6 5 0,-1-1 0,1-2 0,0 2 0,-6-3 0,5 4 0,-10-3 0,5 4 0,-6-5 0,5 0 0,-8 1 0,7-1 0,-8 1 0,0 4 0,3-3 0,-7 3 0,3-4 0,0 0 0,-3 0 0,3 0 0,0-1 0,-3 1 0,3 0 0,4-8 0,-6 6 0,10-3 0,-11 6 0,3 3 0,-4-4 0,-4-1 0,3 6 0,-7-5 0,2-1 0,-3 0 0,0-10 0,0 5 0,0-1 0,0-3 0,0 3 0,0-5 0,0 5 0,0-3 0,0 8 0,0-3 0,0 5 0,0-1 0,-4 1 0,3 0 0,-11 0 0,6 0 0,-11 0 0,6-6 0,-2 5 0,0-5 0,2 6 0,-2 0 0,0 4 0,3-4 0,-3 4 0,4-4 0,0 4 0,0-3 0,0 4 0,0-6 0,0 6 0,-5-10 0,5 13 0,-5-13 0,5 9 0,0-4 0,0 0 0,0 4 0,0-3 0,1 8 0,-1-8 0,-4 7 0,3-7 0,-3 3 0,-1-4 0,5 4 0,-8-3 0,-1-5 0,3 6 0,-6-9 0,7 15 0,0-3 0,1 0 0,5 4 0,-1 0 0,1 1 0,0 4 0,-1-4 0,-3-1 0,2 1 0,-2-1 0,-1 0 0,4 1 0,-8-5 0,3 3 0,0 1 0,-3 1 0,8 3 0,-9-4 0,9 1 0,-8-1 0,8 4 0,-4-3 0,0 4 0,4-5 0,-8 0 0,8 1 0,-8 3 0,7-3 0,-11 0 0,7 2 0,-4-5 0,6 10 0,3-7 0,1 8 0,0-8 0,-1 7 0,-3-7 0,2 7 0,-2-6 0,3 6 0,1-7 0,0 7 0,0-2 0,-5-1 0,4 3 0,-4-3 0,5 0 0,-5 3 0,4-3 0,-4 1 0,5 2 0,-1-3 0,1 4 0,0 0 0,0 0 0,-1 0 0,1 0 0,0 0 0,0 0 0,0 0 0,0 0 0,0 0 0,-1 0 0,1 0 0,0-4 0,0 4 0,-1-4 0,1 4 0,0 0 0,-1 0 0,1 0 0,-4-4 0,2 3 0,-3-3 0,5 4 0,-5 0 0,4-4 0,-8 3 0,7-3 0,-7 4 0,8 0 0,-4 0 0,5-3 0,-5 2 0,4-3 0,-4 4 0,5 0 0,0 0 0,-1-4 0,1 3 0,0-2 0,-5-1 0,4 3 0,-4-3 0,5 0 0,-5 3 0,3-3 0,-2 1 0,3 2 0,1-3 0,0 4 0,0 0 0,0 0 0,0 0 0,-1-4 0,2 3 0,-2-2 0,1 3 0,0 0 0,1 0 0,-1 0 0,0 0 0,0 0 0,0 0 0,0 0 0,-1 0 0,1 0 0,0 0 0,3 3 0,-2-2 0,3 3 0,-7-4 0,-2 0 0,-3 0 0,3 0 0,-4 4 0,3-3 0,0 7 0,2-7 0,3 2 0,5 1 0,0 0 0,4 8 0,0 13 0,0-13 0,0 8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2:16.179"/>
    </inkml:context>
    <inkml:brush xml:id="br0">
      <inkml:brushProperty name="width" value="0.1" units="cm"/>
      <inkml:brushProperty name="height" value="0.1" units="cm"/>
      <inkml:brushProperty name="color" value="#33CCFF"/>
    </inkml:brush>
  </inkml:definitions>
  <inkml:trace contextRef="#ctx0" brushRef="#br0">864 0 24575,'-17'0'0,"0"0"0,-1 0 0,0 0 0,-1 0 0,-4 0 0,3 0 0,-3 0 0,5 0 0,-1 0 0,1 0 0,0 0 0,0 0 0,0 0 0,4 0 0,-3 0 0,3 0 0,-4 0 0,-1 0 0,6 0 0,-5 0 0,9 0 0,-8 0 0,8 0 0,-9 0 0,9 0 0,-8 0 0,3 5 0,-4 0 0,0 0 0,4 2 0,-3-2 0,3 4 0,-4 0 0,0-4 0,4 3 0,-3-3 0,7 3 0,-2 0 0,3 0 0,-3 1 0,2-1 0,-2 1 0,3-1 0,1 0 0,-5 1 0,4-1 0,0 1 0,1-1 0,4 0 0,-5 4 0,1-2 0,-1 7 0,0-8 0,0 8 0,1-8 0,-1 8 0,4-3 0,-3 0 0,3 3 0,1-8 0,-4 3 0,7-4 0,-6 1 0,6-1 0,-7 0 0,7 4 0,-2-2 0,3 2 0,0 1 0,0-4 0,-4 4 0,3-5 0,-2 4 0,3-2 0,0 2 0,0-4 0,0 5 0,0-4 0,0 4 0,0 0 0,0-4 0,0 8 0,0-8 0,0 8 0,0-8 0,0 8 0,0-7 0,4 7 0,1-4 0,3 1 0,1 3 0,4-3 0,1 4 0,4 0 0,5 1 0,-3-1 0,8 2 0,-3-1 0,-1 0 0,5-4 0,-5-1 0,1-1 0,-2-2 0,-5 2 0,-4-5 0,3-3 0,-3 3 0,4-7 0,0 3 0,0-4 0,5 4 0,2-2 0,5 2 0,-6-4 0,5 0 0,-5 0 0,1 0 0,-2 0 0,-5 0 0,-4 0 0,3 0 0,-8 0 0,8 0 0,-3 0 0,0-4 0,3-1 0,-4-4 0,5-4 0,-4 3 0,3-7 0,-8 8 0,4-4 0,0 1 0,-4 2 0,3-3 0,-3 5 0,-1 0 0,0-5 0,1 4 0,0-9 0,-1 5 0,1-6 0,0 1 0,0 4 0,-4-3 0,3 3 0,-4 1 0,1-4 0,2 7 0,-6-2 0,7-1 0,-7 3 0,3-7 0,-4 8 0,0-8 0,0 7 0,0-7 0,0 8 0,0-4 0,0 0 0,0 0 0,0-1 0,0-3 0,0 7 0,0-7 0,0 3 0,0-4 0,0 4 0,0-3 0,0 3 0,0 1 0,0 0 0,0 0 0,0 4 0,-4-8 0,3 7 0,-7-3 0,3 1 0,0 2 0,-2-2 0,2 3 0,1 1 0,-4 0 0,7 0 0,-6-1 0,2 1 0,1 0 0,-4 0 0,8-1 0,-8 1 0,7 0 0,-2-1 0,-1 5 0,3-4 0,-3 4 0,4 0 0,0 0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20:56:51.273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0 124 24575,'8'0'0,"0"0"0,0 0 0,0-3 0,0 2 0,0-3 0,0 0 0,1 3 0,-1-6 0,0 6 0,0-6 0,-1 6 0,2-7 0,-2 4 0,1 0 0,0 0 0,1 0 0,-1 3 0,0-6 0,0 6 0,0-6 0,0 6 0,0-3 0,-4 1 0,3 2 0,-2-3 0,3 4 0,0-4 0,0 4 0,0-4 0,0 0 0,5 3 0,-4-6 0,8 6 0,-8-6 0,8 6 0,-7-3 0,7 4 0,-8 0 0,8-4 0,-8 3 0,8-3 0,-7 4 0,7 0 0,-8 0 0,8 0 0,-3 0 0,-1 0 0,4 0 0,-3 0 0,4 0 0,0 0 0,0 0 0,-4 0 0,3 0 0,-3 0 0,-1 0 0,4 0 0,-8 0 0,8 0 0,-7 0 0,2 0 0,-4 0 0,0 0 0,5 0 0,-4 0 0,4 4 0,3 0 0,-6 5 0,11-5 0,-12 3 0,8-6 0,-8 6 0,4-2 0,-5-1 0,0 4 0,0-7 0,0 2 0,1 1 0,-1-3 0,0 2 0,0 1 0,0-3 0,0 6 0,1-6 0,-5 6 0,3-6 0,-2 6 0,3-2 0,-1 2 0,1 1 0,0 0 0,0 0 0,0 0 0,0 0 0,1 0 0,-1 1 0,0-5 0,-4 3 0,0-6 0,-4 3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20:56:55.282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45 24575,'0'16'0,"0"1"0,0 1 0,0 0 0,0-4 0,0 3 0,0-8 0,0 8 0,0-8 0,0 4 0,0-5 0,0 5 0,0-4 0,0 3 0,0-3 0,0-1 0,0 0 0,0 0 0,0 0 0,0 0 0,0 1 0,0-1 0,0 0 0,0 0 0,0 0 0,4 0 0,-3 0 0,2 0 0,-3 0 0,4-4 0,-4 3 0,7-6 0,-6 6 0,6-6 0,-3 6 0,4-2 0,1-1 0,-1 4 0,0-8 0,0 8 0,0-7 0,0 2 0,0 1 0,1-3 0,-2 2 0,1-3 0,0 0 0,0 0 0,0 0 0,0 0 0,4 0 0,2 0 0,0 0 0,3-4 0,-8 3 0,8-7 0,-8 7 0,4-3 0,-5 0 0,0 3 0,-4-6 0,3 3 0,-2-5 0,2 1 0,2 0 0,-1-5 0,0 4 0,5-8 0,-3 8 0,7-9 0,-8 9 0,4-8 0,-5 8 0,1-4 0,-1 8 0,0-2 0,-3 2 0,2 1 0,-6-4 0,2 4 0,-3-4 0,4-5 0,1 0 0,4-6 0,-3-4 0,2 3 0,-3-3 0,4 5 0,0 0 0,-4 4 0,2 1 0,-6 5 0,3 0 0,-1 0 0,-2 3 0,2 2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20:56:59.249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39 24575,'0'7'0,"0"1"0,0 0 0,0 0 0,0 0 0,0 0 0,0 0 0,0 0 0,0 0 0,0 0 0,3-4 0,-2 3 0,3-2 0,-1-1 0,-2 2 0,6-1 0,-7 2 0,7 1 0,-2 0 0,-1 0 0,4 1 0,-4-1 0,4 0 0,0 0 0,1 0 0,-1 0 0,0 0 0,0-3 0,-4 2 0,3-6 0,-2 6 0,3-3 0,0 1 0,0 2 0,0-6 0,-4 6 0,3-6 0,-3 2 0,1 1 0,2-3 0,-3 6 0,4-3 0,0 0 0,-4 3 0,3-6 0,-3 2 0,4-3 0,0 0 0,0 4 0,0-3 0,0 3 0,1-4 0,-1 0 0,0 0 0,0 0 0,0 3 0,0-2 0,0 2 0,-1-3 0,1 0 0,0 0 0,0 0 0,0 0 0,5-4 0,-4-1 0,8 0 0,-7-2 0,2 2 0,-4-3 0,0 4 0,0-3 0,-3 2 0,2-3 0,-6 0 0,2-4 0,1 2 0,1-7 0,-1 3 0,4 1 0,-3-4 0,0 7 0,-2-2 0,-3 3 0,4 1 0,-3 0 0,3 0 0,-4 0 0,0-4 0,0 3 0,0-8 0,0 8 0,0-8 0,0 7 0,0-6 0,0 7 0,0-3 0,0 7 0,0 2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20:57:11.166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169 1 24575,'-4'16'0,"-7"0"0,4 3 0,-5-6 0,3 0 0,1-5 0,3 0 0,-2 0 0,6 0 0,-6 0 0,-1 0 0,-1 0 0,-2 4 0,-2-2 0,3 3 0,-3 0 0,5-4 0,3 3 0,-3-3 0,4-1 0,-1-1 0,2 1 0,3 0 0,0 5 0,0 0 0,0 1 0,0 3 0,0-8 0,0 4 0,0-5 0,0 0 0,0 0 0,3-4 0,2 3 0,2-2 0,2 3 0,-1 0 0,0 1 0,0-5 0,0 0 0,-3-1 0,2-2 0,-3 2 0,4-3 0,0 0 0,0 0 0,0 0 0,0 0 0,0 0 0,0 0 0,0-3 0,-1-1 0,2-8 0,-1 2 0,5-3 0,-4 1 0,8 1 0,-7 2 0,2 2 0,-4 2 0,1 0 0,-5-2 0,3 6 0,-6-5 0,2 1 0,-3-2 0,4-1 0,-3-1 0,7-3 0,-7 2 0,6-3 0,-6 5 0,3 0 0,-4 0 0,0 0 0,0-3 0,0 3 0,0-4 0,-4 4 0,-1 0 0,-3 0 0,4-1 0,-4 1 0,7 0 0,-6 3 0,6-1 0,-2 2 0,3-4 0,-8-1 0,6 1 0,-10-1 0,11 1 0,-7 0 0,8 0 0,-4 3 0,4 2 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20:57:17.377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0 0 24575,'8'0'0,"0"0"0,0 0 0,4 4 0,-2-3 0,2 7 0,-4-7 0,0 3 0,1-1 0,-1-2 0,0 6 0,0-6 0,0 6 0,0-6 0,0 3 0,-3-1 0,2-2 0,-3 3 0,1-1 0,1-2 0,-5 6 0,6-6 0,-2 6 0,3-3 0,0 4 0,0 0 0,0 1 0,1-5 0,-5 3 0,3-2 0,-2 3 0,-1 0 0,0-1 0,-4 1 0,0 0 0,0-1 0,0 2 0,0 3 0,0-3 0,0 8 0,0-7 0,0 2 0,0-4 0,0 0 0,0 1 0,0-1 0,-4-4 0,-4-1 0,-5-3 0,-5 0 0,5 0 0,-10 0 0,13 0 0,-8 0 0,5 0 0,4 0 0,-4 0 0,5 0 0,3-3 0,2-1 0,3-9 0,0 4 0,-4-4 0,3 0 0,-2 4 0,3-4 0,-4 5 0,3 0 0,-3 0 0,4 0 0,-3-2 0,-1 1 0,-5-6 0,5 5 0,-4-2 0,4 7 0,-1-2 0,1 2 0,4 1 0,0 0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0:34.284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303 0 24575,'-17'14'0,"0"2"0,-9 15 0,5-1 0,-9-4 0,14-2 0,-7-5 0,13-1 0,-3-4 0,8-2 0,-2-4 0,3 0 0,-5 0 0,1 0 0,0 5 0,-1 1 0,-4 0 0,3 3 0,-4-3 0,6-1 0,-1 0 0,1-5 0,3 0 0,-2 1 0,6-2 0,-3-2 0,4-2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0:30.929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0 24575,'21'17'0,"-3"0"0,1 2 0,-2-1 0,-3 0 0,4-4 0,-4 3 0,-1-7 0,-4 2 0,-1-3 0,0-5 0,-3 3 0,2-6 0,-6 6 0,6-6 0,-3 6 0,4-2 0,1 7 0,-1-3 0,1 8 0,0-3 0,0 4 0,4-4 0,-3 3 0,7-7 0,-7 3 0,7 0 0,-8-4 0,3 4 0,-3-5 0,-1 0 0,0 0 0,-1-3 0,-2 1 0,1-2 0,-1 4 0,3 0 0,0 0 0,0 1 0,0-1 0,1 0 0,-1-3 0,-4 2 0,3-6 0,-6 2 0,3-3 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1:00.318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448 0 24575,'-16'20'0,"3"1"0,-14 11 0,-6 19 0,5-2 0,-16 19 0,16-15 0,3-13 0,6-5 0,3-11 0,-3 1 0,4-2 0,2-5 0,4-4 0,1-2 0,3-4 0,-2 1 0,6-1 0,-6-4 0,3-1 0,-4 1 0,0 1 0,-5 3 0,4 0 0,-8 5 0,7-3 0,-2 2 0,3-4 0,1 1 0,3-1 0,-2-4 0,6 0 0,-2-4 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1:03.384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1 24575,'12'0'0,"-1"0"0,-3 0 0,0 0 0,0 0 0,0 0 0,5 0 0,-4 0 0,4 0 0,-1 0 0,-2 0 0,2 0 0,1 0 0,-4 0 0,4 0 0,-5 3 0,0-2 0,0 3 0,0-4 0,0 3 0,1-2 0,-1 6 0,0-6 0,0 3 0,0-1 0,0-2 0,0 7 0,1-7 0,-1 6 0,4-6 0,-2 2 0,2 1 0,-4-3 0,0 3 0,1-4 0,-1 3 0,0-2 0,0 6 0,0-6 0,0 6 0,0-6 0,-1 6 0,2-7 0,-1 7 0,0-6 0,0 7 0,0-4 0,0 1 0,0 2 0,0-6 0,1 6 0,-1-6 0,0 6 0,0-2 0,0-1 0,0 0 0,1 0 0,-1-3 0,0 2 0,-4 1 0,4-3 0,-4 2 0,4-3 0,0 0 0,-4 4 0,4-3 0,-4 3 0,4-4 0,0 0 0,0 0 0,1 3 0,-1-2 0,0 3 0,0-4 0,0 3 0,0-2 0,1 3 0,-1-4 0,-4 4 0,4-4 0,-4 4 0,4-4 0,4 0 0,1 0 0,5 0 0,-4 0 0,3 0 0,-8 0 0,4 0 0,-5 0 0,0 0 0,0 0 0,0 0 0,0 0 0,0 0 0,0 0 0,5 0 0,0 0 0,5 0 0,0-4 0,1-1 0,-1-4 0,0 0 0,0 0 0,-5 0 0,4 0 0,-7 0 0,2 4 0,1-2 0,-4 2 0,3 0 0,-3-2 0,-1 6 0,4-3 0,-2 0 0,7 3 0,-8-6 0,8 6 0,-8-6 0,4 6 0,-5-3 0,0 4 0,0-4 0,0 3 0,0-2 0,1 3 0,-1-4 0,0 3 0,0-3 0,0 4 0,1 0 0,-1-3 0,0 2 0,-4-3 0,-1 4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9:51.601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514 0 24575,'-8'0'0,"-4"0"0,2 0 0,-7 0 0,8 0 0,-8 0 0,4 0 0,-1 4 0,6 0 0,0 1 0,7 2 0,-6-3 0,2 4 0,-7 0 0,-2 1 0,0 4 0,-9 2 0,8 3 0,-9-3 0,6 2 0,4-3 0,1 0 0,0-1 0,4-5 0,-4 1 0,8-1 0,-2 0 0,2 0 0,-3 0 0,0 1 0,3-1 0,-2 0 0,2 0 0,1 0 0,-4 5 0,3-4 0,0 4 0,-3-1 0,4-3 0,-5 8 0,0-3 0,0 4 0,0-4 0,0 3 0,0-3 0,0 4 0,0 0 0,0 0 0,4 5 0,-3-8 0,2 12 0,2-16 0,-5 11 0,8-8 0,-3 4 0,4-4 0,0 3 0,0-4 0,0 5 0,0 0 0,0 0 0,0 1 0,0-1 0,0-5 0,4 4 0,1-7 0,4 7 0,-1-8 0,0 3 0,0-4 0,1 1 0,-1-1 0,0-4 0,0 3 0,0-2 0,0 3 0,5-3 0,1 2 0,4-2 0,5 5 0,2-1 0,4 1 0,1 0 0,0-4 0,0-2 0,-1 1 0,1-4 0,-5 3 0,3-4 0,-9 4 0,10-3 0,-5 3 0,1-4 0,4 0 0,-5 0 0,6 0 0,0 0 0,-6 0 0,5 0 0,-5-4 0,6-2 0,-5-8 0,-2 4 0,0-8 0,-3 3 0,8-4 0,-8 0 0,8-1 0,-9 2 0,5-1 0,-5-4 0,-1 7 0,-3-6 0,-2 7 0,-4-3 0,0 4 0,-1-3 0,1 3 0,-4-4 0,3 5 0,-7-5 0,2 5 0,-3-11 0,4 5 0,-3-5 0,3 6 0,-4 0 0,0 0 0,0-1 0,0 1 0,0 0 0,0-5 0,0 3 0,0-3 0,0 4 0,-4 1 0,-5 0 0,-1 0 0,-7 0 0,7 4 0,-7-3 0,3 3 0,-4-4 0,0 4 0,3-3 0,-2 2 0,3 1 0,0 1 0,2 5 0,-1 3 0,3-2 0,-2 6 0,7-7 0,-2 8 0,2-4 0,-3 4 0,3-4 0,-2 3 0,2-2 0,-3 3 0,0 0 0,0 0 0,0 0 0,0 0 0,0 0 0,0 0 0,-4 0 0,3 0 0,-8 0 0,3 0 0,-9 0 0,8 0 0,-7 0 0,12 0 0,-3 0 0,5 0 0,0 0 0,3 0 0,1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2:18.664"/>
    </inkml:context>
    <inkml:brush xml:id="br0">
      <inkml:brushProperty name="width" value="0.1" units="cm"/>
      <inkml:brushProperty name="height" value="0.1" units="cm"/>
      <inkml:brushProperty name="color" value="#33CCFF"/>
    </inkml:brush>
  </inkml:definitions>
  <inkml:trace contextRef="#ctx0" brushRef="#br0">632 0 24575,'0'18'0,"0"-2"0,0-8 0,0 0 0,0 5 0,0 0 0,0 5 0,0 1 0,0-1 0,0 5 0,0-4 0,0 16 0,0-9 0,0 10 0,0-1 0,0-3 0,0 3 0,0-5 0,0 0 0,0 5 0,0-3 0,0 9 0,0-10 0,0 11 0,-5-10 0,4 9 0,-3-9 0,4 3 0,0-5 0,0 6 0,-4-10 0,3 8 0,-8-14 0,8 3 0,-3-9 0,4-2 0,0-4 0,0 1 0,0-1 0,-3-4 0,-4 0 0,-2 0 0,-3 5 0,-1 9 0,2 13 0,-8 0 0,2 11 0,-10 2 0,9 1 0,-15 12 0,15-12 0,-11 12 0,7-5 0,-2 6 0,1-6 0,0 5 0,-5-11 0,3 11 0,-9-8 0,10 1 0,-3-5 0,6-8 0,1-6 0,4-3 0,-1-8 0,7-2 0,-3-1 0,4-7 0,1 2 0,-1-3 0,1-1 0,0 0 0,3 0 0,-2 0 0,6-3 0,-3-2 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9:54.191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468 0 24575,'0'21'0,"0"4"0,0-10 0,0 12 0,0-12 0,0 4 0,0-2 0,0-8 0,0 13 0,0-11 0,0 16 0,0-12 0,0 14 0,0-5 0,0 1 0,0 3 0,0-8 0,0 8 0,0-8 0,0 8 0,0-3 0,0 4 0,0 1 0,0 0 0,0 0 0,-5 0 0,4-1 0,-3 1 0,4 0 0,0 0 0,0-1 0,0 1 0,0-10 0,0 2 0,-4-12 0,3 2 0,-3-4 0,4 0 0,0 0 0,0 0 0,0 0 0,0 4 0,0 2 0,0 9 0,0 2 0,-4 4 0,3 7 0,-4-5 0,5 5 0,0-11 0,0-2 0,0-5 0,0-4 0,0-2 0,0-3 0,0-1 0,0-1 0,-3-2 0,-5 5 0,-1 0 0,-8 8 0,7 0 0,-8 5 0,3 1 0,-5 6 0,0 0 0,0-1 0,1 1 0,-1 0 0,4-1 0,-3 1 0,8 0 0,-8 0 0,8 5 0,-7-9 0,6 9 0,-6-11 0,7 6 0,-8 0 0,4-1 0,0-4 0,-3-2 0,7-5 0,-1-4 0,3 3 0,0-8 0,4 4 0,-2-9 0,6 3 0,-2-6 0,3 3 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9:56.506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0 24575,'0'12'0,"0"4"0,4 2 0,1-3 0,4 8 0,0-10 0,-1 1 0,1 3 0,0-8 0,0 8 0,-1-7 0,1 7 0,0-4 0,0 5 0,-1-4 0,1 3 0,-1-8 0,1 4 0,-1-5 0,-3 0 0,-2 0 0,1 1 0,0-1 0,1 0 0,2-1 0,-3 2 0,4-1 0,1 4 0,-1-2 0,1 7 0,-1-8 0,1 8 0,0-8 0,0 8 0,-1-8 0,0 4 0,0-5 0,1 5 0,-1-4 0,1 4 0,-1-1 0,1-3 0,0 8 0,-1-7 0,5 7 0,-4-8 0,4 8 0,-5-8 0,1 4 0,-1-5 0,-3 0 0,2 0 0,-6 0 0,6 1 0,-6-1 0,6-4 0,-6 3 0,2-2 0,1 3 0,0-1 0,1 2 0,2-1 0,-6 0 0,6 0 0,-6 0 0,6 0 0,-2 1 0,3-1 0,-3 0 0,-2 0 0,1-4 0,-3 0 0,2-4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9:40.095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335 0 24575,'-8'0'0,"0"0"0,-8 0 0,-3 0 0,-4 0 0,1 0 0,9 0 0,-5 4 0,9 1 0,-4 4 0,1-1 0,2 0 0,-3 1 0,5-1 0,0 0 0,0 0 0,-1 1 0,5-1 0,-4 0 0,7 0 0,-6 0 0,2 0 0,1 0 0,-3 1 0,2-1 0,0 4 0,-2-2 0,2 7 0,0-8 0,-2 3 0,2-4 0,1 5 0,-4-4 0,7 4 0,-2 0 0,-1-4 0,-1 8 0,0-8 0,1 4 0,4-5 0,-4 4 0,3-2 0,-3 2 0,4 1 0,0-4 0,0 8 0,0-8 0,0 8 0,0-7 0,0 7 0,0-4 0,0 1 0,0 3 0,4-3 0,1-1 0,4 4 0,-1-7 0,0 2 0,5-3 0,-3 3 0,2-2 0,1 3 0,-4-5 0,8 1 0,-3 0 0,4 0 0,0 0 0,1 0 0,-1 0 0,0 0 0,0 0 0,0-4 0,5 3 0,-3-6 0,3 6 0,-5-7 0,5 3 0,-3 0 0,3-3 0,0 3 0,-3-4 0,3 0 0,-5 0 0,-4 0 0,3 0 0,-8 0 0,3 0 0,1 0 0,-4 0 0,4 0 0,-5-4 0,5-1 0,-4-3 0,4-5 0,-5 4 0,1-4 0,-1 5 0,0-1 0,0 1 0,0 0 0,1-5 0,-1 4 0,1-9 0,-4 9 0,3-8 0,-7 3 0,7 0 0,-7-3 0,6 8 0,-6-8 0,2 3 0,-3-4 0,0 0 0,0-1 0,0 1 0,0-5 0,0 3 0,0-3 0,0 4 0,0 1 0,0 0 0,0 0 0,0 0 0,0 4 0,-4-3 0,-1 3 0,-4 0 0,0-3 0,1 8 0,-1-8 0,0 7 0,1-3 0,3 5 0,-2 0 0,2-1 0,-3 1 0,-1 0 0,1 0 0,0 3 0,1 2 0,-1 3 0,0 0 0,0 0 0,0 0 0,-5 0 0,4 0 0,-4 0 0,0 0 0,4 0 0,-4 0 0,5 0 0,0 0 0,3 0 0,2 0 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9:42.823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360 43 24575,'-11'7'0,"2"-2"0,-3 12 0,3-8 0,0 8 0,1-8 0,-5 8 0,3-8 0,-2 4 0,7-1 0,-2-2 0,2 7 0,-4-4 0,-4 6 0,3-1 0,-4 0 0,6-5 0,-5 4 0,3-3 0,-3 0 0,4 3 0,1-8 0,-1 4 0,1-5 0,3 4 0,-2-2 0,2 2 0,-3-4 0,-1 1 0,1-1 0,0 0 0,3 4 0,-2-2 0,2 2 0,-3-4 0,3 1 0,-2-1 0,6 0 0,-6 0 0,2 0 0,0 1 0,-2-1 0,6 0 0,-3 0 0,4 0 0,-4 5 0,3-4 0,-3 4 0,4-5 0,0 4 0,0-2 0,0 2 0,0-3 0,0-1 0,0 4 0,0-2 0,0 2 0,0 1 0,0-4 0,4 8 0,1-8 0,4 4 0,-1-5 0,0 4 0,0-2 0,1 2 0,3-3 0,-2-1 0,2 0 0,-4 1 0,1-1 0,3 0 0,2 1 0,0 0 0,3 0 0,1 0 0,2 0 0,3-4 0,-5 3 0,0-3 0,0 4 0,6-4 0,-5 3 0,4-7 0,-5 3 0,-4 0 0,3-3 0,-3 2 0,4-3 0,0 0 0,0 0 0,0 0 0,0 0 0,0 0 0,0 0 0,1-4 0,4-1 0,-4-4 0,10-1 0,-10-4 0,10 3 0,-5-7 0,1 8 0,-2-8 0,0 3 0,-3 0 0,-2 2 0,-1 0 0,-7 3 0,2-2 0,1-1 0,-4 3 0,4-7 0,-5 8 0,1-8 0,0 3 0,-4-4 0,3 0 0,-7-6 0,3 5 0,-4-5 0,0 1 0,0-2 0,0-4 0,0 4 0,0-4 0,0 10 0,0-10 0,0 10 0,0-4 0,0-1 0,-4 9 0,-1-7 0,-8 8 0,3-4 0,-7 0 0,3-1 0,-4 1 0,-1 0 0,1 0 0,0-1 0,0 1 0,0 4 0,-6-4 0,5 4 0,-5-1 0,11 2 0,-4 4 0,3 0 0,0 0 0,1 4 0,5-2 0,0 6 0,-1-3 0,5 1 0,-3 2 0,2-3 0,-2 4 0,-1 0 0,0 0 0,0 0 0,-1 0 0,1 0 0,0 0 0,0 0 0,3 0 0,2 0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9:45.582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394 1 24575,'-7'0'0,"-1"3"0,-5 6 0,-1 1 0,-4 7 0,4-3 0,-4 4 0,4 1 0,-4-1 0,0 0 0,3 5 0,-2-4 0,2 5 0,1-6 0,1-5 0,0 4 0,3-3 0,-2 0 0,3 3 0,0-8 0,0 4 0,1-5 0,4 0 0,-4 0 0,4 0 0,-5 1 0,1-1 0,3 0 0,-2 0 0,2 0 0,-3 0 0,3 1 0,-2-1 0,2 0 0,1 0 0,-4 0 0,8 1 0,-4-1 0,0 0 0,3 0 0,-2 0 0,-1 0 0,3 0 0,-3 1 0,4-1 0,0 0 0,0 0 0,0 0 0,0 0 0,0 1 0,0-1 0,0 4 0,0-2 0,0 2 0,0-4 0,0 0 0,0 1 0,0-1 0,0 0 0,4 0 0,0 0 0,4 0 0,1 0 0,-1 1 0,4-1 0,-2 0 0,7 5 0,-4-3 0,5 3 0,0-4 0,-4 0 0,3 0 0,-3-1 0,4 1 0,0 0 0,0 0 0,0 0 0,-4 0 0,8 0 0,-12 0 0,13-4 0,-10-1 0,5-4 0,1 0 0,-1 0 0,-5 0 0,4 0 0,-3 0 0,4 0 0,0 0 0,0 0 0,0 0 0,0 0 0,0 0 0,-4 0 0,3-4 0,-8-1 0,8-4 0,-3-4 0,4-1 0,-4-4 0,9-1 0,-8 0 0,8 0 0,-5 1 0,-4 0 0,3 0 0,-3-1 0,0 1 0,0 0 0,-6 0 0,1 4 0,0-3 0,-1 8 0,1-8 0,0 3 0,-4-4 0,3-1 0,-7 1 0,3 0 0,-4 0 0,4-1 0,-3 1 0,3 0 0,-4 0 0,0 0 0,0-1 0,0 1 0,0 0 0,0 0 0,0 0 0,0 4 0,0-3 0,0 7 0,-4-7 0,-1 8 0,-4-4 0,1 5 0,0-1 0,0 1 0,-5-1 0,3 1 0,-7-1 0,8 1 0,-8-1 0,7 0 0,-7 0 0,8 1 0,-8-1 0,7 0 0,-2 4 0,3-2 0,1 6 0,0-3 0,-1 1 0,1 2 0,0-3 0,0 4 0,-1 0 0,1 0 0,0 0 0,0 0 0,0 0 0,0 0 0,0 0 0,0 0 0,0 0 0,0 0 0,3 0 0,2 0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9:48.338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494 1 24575,'-12'0'0,"3"0"0,-2 0 0,2 0 0,-4 0 0,4 0 0,-4 0 0,1 0 0,2 3 0,-2 2 0,-1 3 0,3 5 0,-3-3 0,4 2 0,1 1 0,-5-3 0,3 2 0,-3-3 0,5 4 0,-1-4 0,1 3 0,-1-3 0,1-1 0,0 0 0,-1 4 0,1-2 0,-1 2 0,-4 1 0,4-4 0,-4 8 0,4-8 0,1 4 0,3-5 0,-2 0 0,6 0 0,-6-3 0,6 2 0,-2-3 0,-1 5 0,-1-2 0,-3 6 0,-2 6 0,-4 5 0,4 1 0,-5 3 0,1-3 0,3 5 0,-3-6 0,4 5 0,5-10 0,-4 4 0,8-9 0,-3 3 0,0-3 0,3-1 0,-3 0 0,4 0 0,0-4 0,0 3 0,0-3 0,0 3 0,0-2 0,0 2 0,0-4 0,0 0 0,0 1 0,0 3 0,0-2 0,4 2 0,0-4 0,1 0 0,2 5 0,-2-4 0,4 4 0,-1-5 0,0 5 0,1-4 0,-1 4 0,0-5 0,5 0 0,-3 5 0,7-3 0,-3 3 0,4 0 0,0-3 0,5 4 0,-3-5 0,3 0 0,-5 0 0,-4-4 0,3 3 0,-4-7 0,5 3 0,0-4 0,0 0 0,6 0 0,0 0 0,1 0 0,-2 0 0,0 0 0,-3 0 0,3 0 0,-5-4 0,0-1 0,0-4 0,0-4 0,0 3 0,6-8 0,0 2 0,1-3 0,3 0 0,-3-1 0,5 0 0,-6 1 0,-1 0 0,1 0 0,-5 1 0,5-6 0,0 3 0,-3-7 0,2 7 0,-8-7 0,3 3 0,-7 0 0,3-3 0,-5 8 0,1-3 0,-1 0 0,0 3 0,-3-3 0,-2 4 0,-4-4 0,0 3 0,0-8 0,0 8 0,0-8 0,0 8 0,0-3 0,0 5 0,0-1 0,-4 1 0,-1 4 0,-4 2 0,1-1 0,-1 4 0,1-4 0,-5 4 0,-1 0 0,0-4 0,-3 3 0,3-3 0,-5 4 0,1-4 0,4 6 0,-3-5 0,8 8 0,-4-1 0,5 1 0,0 0 0,0 3 0,0-2 0,0 3 0,0 0 0,0 0 0,-5 0 0,4 0 0,-8 0 0,3 0 0,-4 0 0,4 0 0,-3 0 0,8 3 0,-4-2 0,5 3 0,0-1 0,3-2 0,2 2 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0:01.597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388 0 24575,'0'8'0,"0"0"0,0 9 0,0-6 0,0 6 0,0 1 0,0-3 0,0 8 0,0-5 0,0 0 0,-4 0 0,3 0 0,-3 1 0,0 4 0,-1-4 0,-5 4 0,5 1 0,-3-5 0,3 4 0,-4-5 0,4-4 0,-3 3 0,2-3 0,-3 4 0,0 0 0,4 0 0,-3 0 0,3 0 0,-4 0 0,-1 0 0,1 6 0,0-5 0,3 0 0,-2-2 0,7-8 0,-3 4 0,4-5 0,0 0 0,-4-3 0,3 2 0,-2-3 0,-1 4 0,3 0 0,-7 4 0,3 2 0,-4 4 0,0 0 0,0 5 0,-1-3 0,1 3 0,-4-5 0,2 0 0,-2 0 0,4 0 0,4-4 0,-3 3 0,7-8 0,-3 8 0,0-8 0,3 8 0,-2-7 0,-1 7 0,3-8 0,-3 8 0,-1-4 0,4 6 0,-3-6 0,0 4 0,-1-3 0,0 4 0,-3 0 0,7 0 0,-7 0 0,7 0 0,-7-4 0,7 3 0,-6-8 0,6 4 0,-3-5 0,4 0 0,-4-3 0,3 2 0,1-6 0,20 2 0,14-3 0,18 0 0,-1 0 0,6 0 0,-12 0 0,12 0 0,-18 0 0,3 0 0,-17 0 0,-2 0 0,-9 0 0,-2 0 0,-3 0 0,-1 0 0,0-3 0,0 2 0,0-3 0,4 4 0,2-4 0,4 3 0,5-3 0,-3 4 0,8-4 0,-3 2 0,5-2 0,-1 4 0,-4 0 0,3 0 0,-8 0 0,3 0 0,-5 0 0,0 0 0,-4 0 0,-2 0 0,-4 0 0,1 0 0,-1 0 0,0 0 0,0 0 0,-7 0 0,-2-7 0,-7 2 0,-4-12 0,-2 4 0,-4-5 0,-1-5 0,0-2 0,-1-5 0,0 0 0,1 6 0,4-5 0,-3 10 0,8-5 0,-7 6 0,6-5 0,-2 8 0,3-13 0,1 13 0,0-8 0,0 4 0,-1 1 0,1 0 0,0 0 0,0 4 0,0-3 0,0 3 0,1 0 0,3-3 0,-3 3 0,3 0 0,0-3 0,-2 4 0,1-5 0,1-1 0,-3 1 0,3 0 0,0 0 0,-3-6 0,6 5 0,-6-5 0,3 6 0,0 0 0,-3 0 0,7 4 0,-7-3 0,7 3 0,-7 0 0,7-3 0,-3 8 0,4-4 0,0 0 0,-3 4 0,2-4 0,-3 5 0,4-5 0,0 4 0,0-4 0,0 5 0,0 0 0,0 0 0,0 1 0,0-4 0,0-1 0,-4-5 0,3 0 0,-3 3 0,4-3 0,-4 7 0,3-3 0,-3 5 0,1 0 0,2 3 0,-3 2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0:03.710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98 0 24575,'0'8'0,"0"4"0,0-3 0,0 4 0,0-5 0,0 0 0,0 0 0,0 0 0,0 0 0,0 5 0,-4-4 0,3 8 0,-6-8 0,6 4 0,-6-5 0,6 0 0,-3 0 0,4 0 0,-4-3 0,3 1 0,-2-1 0,3 7 0,-4 2 0,3 4 0,-8 5 0,8 2 0,-8 4 0,3 1 0,1 0 0,-4-6 0,8-5 0,-3-2 0,1-7 0,2 2 0,-3-4 0,4 0 0,-3-3 0,2 1 0,-3-5 0,4 2 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0:05.703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1 24575,'0'12'0,"0"-3"0,0 3 0,0-4 0,0 1 0,0-1 0,0 10 0,0-8 0,0 12 0,0-8 0,0 4 0,0 0 0,0 0 0,4 0 0,-3 0 0,6-4 0,-6-1 0,7-1 0,-7-2 0,6 2 0,-6-4 0,3 0 0,0 1 0,-4-1 0,8 4 0,-7-2 0,7 2 0,-7-4 0,6 0 0,-6 1 0,2-1 0,-3 0 0,4 0 0,-3 5 0,7 0 0,-7 1 0,7 3 0,-7-8 0,3 8 0,-1-8 0,-2 4 0,3-5 0,-4 0 0,3 1 0,-2-1 0,3 0 0,-1-4 0,-2 3 0,2-2 0,1 2 0,1 6 0,0-4 0,2 4 0,-6-5 0,3 0 0,-4 0 0,0 1 0,0-5 0,0 0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0:10.794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219 0 24575,'0'13'0,"0"-5"0,0 9 0,0-7 0,0 12 0,0-12 0,0 18 0,0-13 0,0 13 0,0-8 0,0 8 0,0-3 0,-4 4 0,3-4 0,-8 3 0,8-3 0,-8 4 0,8 1 0,-8 0 0,4-5 0,-1-2 0,-2 0 0,2-3 0,1 8 0,-3-9 0,7 5 0,-7-6 0,7 0 0,-7 0 0,7 0 0,-3-4 0,4-2 0,-4-3 0,3 3 0,-6-3 0,6 4 0,-7 0 0,3-4 0,0 8 0,-2-8 0,2 8 0,-4-3 0,4 0 0,-3 3 0,3-8 0,0 3 0,-2-4 0,6 1 0,-3-1 0,4 0 0,0-1 0,0 1 0,-4 4 0,3 2 0,-3 4 0,0 0 0,3 5 0,-7-4 0,7 5 0,-8-6 0,8-5 0,-3 0 0,4-5 0,0 0 0,7-3 0,-2 2 0,11-2 0,-7 3 0,8 1 0,-3 0 0,-1 0 0,0-1 0,-1-3 0,-2 2 0,7-6 0,-8 6 0,8-6 0,-4 7 0,1-7 0,-1 3 0,-1 0 0,-2-3 0,2 3 0,-4-4 0,1 0 0,-1 0 0,0 0 0,0 0 0,0 0 0,0 0 0,4 0 0,-2 0 0,6 0 0,-6 0 0,6 0 0,-6 0 0,6 0 0,-6 0 0,2 0 0,1 0 0,-4 0 0,4 0 0,-1 0 0,-3 0 0,8 0 0,-7 0 0,7 0 0,-8 0 0,8 0 0,-8 0 0,8 0 0,-3 0 0,0 0 0,-2 0 0,1 0 0,-4 0 0,4 0 0,-5 0 0,0 0 0,0 0 0,0 0 0,1 0 0,3 0 0,-3 0 0,4 0 0,0 0 0,0 0 0,1 0 0,3 0 0,-8 0 0,4 0 0,-1 0 0,-2 0 0,2 0 0,-4 0 0,0 0 0,0 0 0,-1 0 0,1 0 0,0 0 0,-1 0 0,-2-4 0,-2 0 0,-3-4 0,0-5 0,-4-1 0,-1-4 0,-9-5 0,-1-2 0,-5-5 0,5 6 0,-4-5 0,4 4 0,-1 1 0,3 0 0,3 1 0,-3 3 0,2-3 0,-2 5 0,4 0 0,-1-6 0,1 5 0,-1-5 0,1 6 0,0 0 0,0 0 0,0-1 0,0 1 0,0 4 0,0-3 0,0 8 0,0-8 0,1 7 0,-1-7 0,0 3 0,0-4 0,0 0 0,0 0 0,0 0 0,-1-1 0,1 1 0,0-5 0,4 8 0,-4-7 0,8 8 0,-7-4 0,3 4 0,0-3 0,-2 7 0,2-2 0,1-1 0,-4 4 0,7-4 0,-6 8 0,6-2 0,-3 2 0,1 1 0,2-3 0,-3 2 0,4-6 0,0-2 0,-4-3 0,3-2 0,-7-1 0,3 1 0,-4 4 0,1 2 0,3 3 0,-2 1 0,6 0 0,-6 3 0,6 2 0,-3 3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2:21.487"/>
    </inkml:context>
    <inkml:brush xml:id="br0">
      <inkml:brushProperty name="width" value="0.1" units="cm"/>
      <inkml:brushProperty name="height" value="0.1" units="cm"/>
      <inkml:brushProperty name="color" value="#33CCFF"/>
    </inkml:brush>
  </inkml:definitions>
  <inkml:trace contextRef="#ctx0" brushRef="#br0">1 1 24575,'0'11'0,"12"18"0,-5-12 0,16 25 0,-8-15 0,2 14 0,2-9 0,-8 3 0,4-5 0,-6-5 0,1-2 0,-1-5 0,-1 0 0,2 5 0,-5-3 0,3 3 0,-7-5 0,3 0 0,0 0 0,-3 0 0,7-4 0,-7 3 0,6-8 0,-6 8 0,3-7 0,0 2 0,-4-4 0,4 0 0,0 1 0,-3-1 0,6 0 0,-3-1 0,3-2 0,-3 1 0,3-1 0,-2 3 0,3 5 0,1-4 0,-1 4 0,0-5 0,0 0 0,1 0 0,-1 0 0,-4 0 0,0 0 0,-1-3 0,-2 1 0,6-1 0,-3 3 0,5 0 0,-1 4 0,1 2 0,0 0 0,0 3 0,-1-8 0,-3 4 0,2-5 0,-6 0 0,6-4 0,-6 3 0,3-6 0,-4 2 0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0:12.730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145 1 24575,'0'12'0,"0"1"0,0 1 0,0 3 0,0-8 0,0 4 0,0-5 0,0 0 0,0 0 0,0 5 0,0 0 0,0 4 0,-4 1 0,-2 0 0,1-5 0,-3 4 0,4-7 0,-1 7 0,-3-8 0,7 4 0,-2-5 0,-1-4 0,3 3 0,-3-3 0,4 4 0,-3-1 0,-2 6 0,0 6 0,-3 0 0,-2 10 0,-1-10 0,-3 9 0,5-8 0,4 3 0,-3-10 0,7 0 0,-3-5 0,4 0 0,-4-3 0,4-1 0,-4-4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0:14.867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1 24575,'0'7'0,"0"0"0,0 15 0,0-4 0,0-4 0,0 3 0,0-4 0,4 1 0,0 3 0,5-8 0,0 8 0,-5-7 0,4 7 0,-3-8 0,0 8 0,2-8 0,-2 4 0,-1-5 0,3 0 0,-6 5 0,6-4 0,-6 3 0,7-3 0,-7 3 0,6-3 0,-6 4 0,2-5 0,1 0 0,-3 1 0,3-1 0,-4 0 0,3 0 0,-2 0 0,6 0 0,-6-1 0,2 6 0,1 5 0,2 2 0,-1 8 0,3-3 0,-2 4 0,-1-4 0,4 3 0,-8-13 0,7 3 0,-7-10 0,3 0 0,-4 1 0,0-5 0,0 0 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0:17.561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434 1 24575,'0'17'0,"0"-2"0,0 19 0,0-13 0,0 20 0,0-9 0,0 5 0,0-1 0,0-1 0,0-9 0,0 9 0,0-5 0,0 2 0,0 3 0,0-5 0,0 0 0,0 0 0,0-1 0,0 1 0,0 0 0,0 0 0,0-1 0,0 1 0,0 0 0,0-6 0,0 5 0,0-5 0,0 6 0,0-5 0,0 3 0,0-9 0,0 5 0,0-11 0,0 0 0,0-5 0,0 0 0,0 0 0,0 1 0,0-2 0,0 1 0,0 0 0,0 4 0,0 7 0,0 6 0,0 4 0,0 1 0,0 0 0,0 6 0,0-10 0,0 8 0,0-19 0,0 7 0,0-13 0,0 4 0,0-5 0,-6-3 0,0-2 0,-5 5 0,-3 7 0,-5 6 0,-3 13 0,-3-7 0,-2 16 0,5-11 0,-11 13 0,11-13 0,0 5 0,3-7 0,8-6 0,-7 0 0,7-1 0,-6-4 0,6 5 0,-2-6 0,-1 5 0,4-3 0,-4 3 0,5-10 0,0 4 0,1-7 0,3 2 0,-2-4 0,6 1 0,-3-2 0,0 1 0,4 0 0,-4 0 0,0-3 0,3 2 0,-6-6 0,7 2 0,-4-3 0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0:19.409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1 24575,'8'12'0,"-6"-3"0,15 13 0,-7-7 0,4 4 0,3-2 0,-7-4 0,7 1 0,-7 3 0,3-3 0,0 1 0,-3 2 0,3-3 0,0 4 0,-3 0 0,3-4 0,-4 3 0,4-8 0,-3 8 0,2-7 0,-3 2 0,-1 1 0,1-4 0,-1 4 0,1-1 0,-1-2 0,1 7 0,-4-8 0,2 4 0,-2-1 0,4-2 0,-4 2 0,2 1 0,-2-4 0,4 8 0,-1-3 0,1 4 0,0-5 0,0 4 0,4-3 0,-3 4 0,3 0 0,-5-4 0,1-1 0,-1-5 0,0 0 0,0 0 0,-3 0 0,-1-3 0,-4-2 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0:22.225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397 9 24575,'0'-8'0,"0"8"0,0 8 0,0 2 0,0 9 0,0-5 0,0-1 0,0 4 0,0-4 0,0 5 0,0 5 0,0-3 0,0 14 0,0-13 0,0 20 0,0-15 0,0 15 0,0-9 0,0 4 0,0-1 0,0-3 0,0 9 0,0-9 0,0 9 0,0-9 0,0 3 0,0 1 0,0-10 0,0 3 0,0-5 0,0-5 0,0 4 0,0-9 0,0 3 0,0-3 0,0-1 0,0 4 0,0-8 0,0 4 0,0-5 0,0 0 0,0 0 0,0 1 0,0-1 0,0-1 0,0 1 0,0 0 0,0 5 0,0 0 0,0 11 0,0-5 0,0 4 0,0-5 0,0 6 0,0-5 0,0 4 0,0-5 0,0-4 0,0 3 0,0-8 0,0 4 0,0-5 0,0 0 0,-3 6 0,-7 5 0,-4 8 0,-7 9 0,-6 2 0,4 6 0,-11 2 0,11-2 0,-4-5 0,1-2 0,9-7 0,-8 1 0,10-2 0,0-8 0,1 1 0,5-9 0,1 1 0,-1-1 0,4-5 0,2 0 0,-1-4 0,3 4 0,-6-4 0,2 4 0,-3 0 0,3 0 0,-3 5 0,4-4 0,-5 8 0,4-7 0,1 2 0,0-4 0,3-3 0,-2-1 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0:24.322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1 24575,'4'7'0,"1"5"0,3 2 0,5 4 0,-3 0 0,3 0 0,-4 0 0,5 5 0,-4-3 0,4 3 0,-5 0 0,1-3 0,-1 3 0,0-5 0,0 0 0,0 0 0,0 0 0,0-4 0,0 3 0,-1-3 0,1 4 0,0-4 0,0 3 0,-1-8 0,1 8 0,0-8 0,-1 4 0,1-1 0,-1-3 0,0 4 0,-3-5 0,3 5 0,-4-4 0,5 4 0,-1-5 0,0 0 0,-3 0 0,2 0 0,-6 0 0,2 1 0,1-1 0,-3-4 0,3 0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0:39.086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0 148 24575,'8'0'0,"4"0"0,-2 0 0,2 0 0,-4 0 0,1 0 0,-1 4 0,0-3 0,0 6 0,0-6 0,0 6 0,1-6 0,-1 7 0,0-4 0,0 1 0,0 2 0,0-6 0,1 6 0,3-6 0,-3 6 0,4-6 0,-1 7 0,-2-7 0,7 7 0,-8-7 0,8 7 0,-8-7 0,8 7 0,-7-7 0,7 3 0,-8 0 0,3-3 0,-3 2 0,-1-3 0,4 0 0,-2 4 0,2-3 0,-3 2 0,-1-3 0,0 0 0,0 0 0,0 4 0,0-3 0,0 3 0,1-4 0,-1 0 0,0 3 0,0-2 0,0 3 0,0-1 0,0-2 0,0 2 0,0-3 0,1 4 0,3-3 0,-3 6 0,8-6 0,-7 6 0,7-6 0,-8 6 0,8-6 0,-3 7 0,-1-7 0,0 6 0,-1-6 0,-2 3 0,2 0 0,-4-3 0,0 2 0,1-3 0,-1 4 0,0-3 0,0 6 0,0-6 0,0 6 0,-1-6 0,-2 6 0,-2-10 0,1-1 0,0-5 0,9-4 0,1 1 0,4 1 0,0-6 0,-5 7 0,4-3 0,-8 5 0,4-1 0,-5 1 0,0 0 0,1-1 0,-1 5 0,0-4 0,0 8 0,0-8 0,0 4 0,1-1 0,-1-2 0,0 2 0,0 0 0,0-2 0,0 6 0,0-6 0,1 2 0,-1 0 0,0-2 0,0 6 0,0-6 0,1 2 0,3 1 0,-3-4 0,4 7 0,-5-6 0,0 6 0,1-6 0,-1 6 0,0-7 0,0 7 0,0-6 0,0 6 0,1-3 0,-1 1 0,0-2 0,0 0 0,0 2 0,0-1 0,0 3 0,0-3 0,0 1 0,0 2 0,0-2 0,0-1 0,0 3 0,5-7 0,-4 7 0,8-7 0,-8 7 0,8-7 0,-8 7 0,4-3 0,-5 0 0,0 3 0,0-2 0,1 3 0,-5-4 0,3 3 0,-2-3 0,-1 1 0,3 2 0,-3-3 0,4 4 0,-1 0 0,-2-3 0,1 2 0,-2-3 0,4 4 0,4 0 0,2 8 0,9-1 0,-3 6 0,3 0 0,-5-3 0,0 3 0,0-4 0,0 0 0,-4 0 0,3 0 0,-8-1 0,8-3 0,-8 3 0,8-4 0,-3 5 0,9 1 0,-3-1 0,3 0 0,-5 0 0,0-4 0,0 3 0,-4-3 0,3 4 0,-4-1 0,1 1 0,3-4 0,-3 3 0,-1-4 0,4 1 0,-3 3 0,0-4 0,3 1 0,-8 3 0,8-3 0,-8-1 0,4 4 0,-1-7 0,-2 6 0,2-2 0,-3-1 0,-1 3 0,0-6 0,0 7 0,0-8 0,0 8 0,0-8 0,-3 7 0,2-6 0,-3 7 0,4-4 0,1 1 0,-1 2 0,4-2 0,2-1 0,0 4 0,-2-3 0,-4-1 0,1 3 0,-1-6 0,0 3 0,0-1 0,-4-2 0,0 3 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0:41.699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36 24575,'12'0'0,"-3"0"0,8 0 0,-8 0 0,13 0 0,-7 0 0,8 0 0,1 0 0,-5 0 0,9 0 0,-8 0 0,8 0 0,-8 0 0,3 0 0,-5 0 0,-4 0 0,3 0 0,-8 0 0,8 0 0,-3 0 0,-1 0 0,4 0 0,-3 0 0,4 0 0,0 0 0,5 0 0,-3 0 0,3 0 0,0 0 0,-3-4 0,3 2 0,-5-2 0,0 4 0,-4 0 0,3 0 0,-3 0 0,-1 0 0,4 0 0,-3 0 0,4 0 0,5 0 0,-3-4 0,8 3 0,-9-3 0,5 4 0,-6 0 0,0 0 0,-4 0 0,-2 0 0,-4-3 0,1 2 0,-1-3 0,-1 4 0,1 0 0,0 0 0,0 0 0,0 0 0,0 0 0,0 0 0,5 0 0,-4 0 0,4 0 0,-5 0 0,0-4 0,0 3 0,0-2 0,-1 3 0,6 0 0,0 8 0,5 2 0,6 9 0,0 0 0,6 0 0,0 1 0,-6-1 0,-1-4 0,-4-2 0,-6-4 0,4 0 0,-8-1 0,4 1 0,-5-1 0,5 0 0,-4 0 0,4 1 0,-1 0 0,2-1 0,4 1 0,-4 0 0,3 0 0,-4 0 0,5 4 0,0-3 0,-4 2 0,3-3 0,-3 0 0,4 4 0,-4-3 0,3 3 0,-4-5 0,5 5 0,0-3 0,1 3 0,-1 1 0,0 0 0,0 0 0,0-1 0,0-4 0,-4-1 0,-2 1 0,-4-1 0,1 0 0,-1-3 0,-4 2 0,0-6 0,-4 2 0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1:06.908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309 1 24575,'-4'3'0,"3"-1"0,-6 10 0,6-4 0,-7 0 0,7 0 0,-2 0 0,-1 0 0,4 0 0,-7 0 0,1 9 0,-7-2 0,2 14 0,-6-10 0,6 10 0,-6-10 0,6 4 0,-2-9 0,4 3 0,5-8 0,-4 4 0,7-5 0,-7-4 0,4 3 0,-4-3 0,0 4 0,-1 5 0,-3 0 0,2 6 0,-8-1 0,8 0 0,-7 0 0,7-5 0,-2 0 0,3-5 0,5 0 0,0 0 0,4 1 0,-4-5 0,3 0 0,-2-4 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1:08.918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231 246 24575,'-4'-8'0,"-1"-4"0,-8-2 0,3-4 0,-7-1 0,7 1 0,-8 0 0,4 4 0,0-3 0,1 2 0,4 5 0,0-2 0,1 8 0,0-4 0,-1-1 0,5 1 0,-4 0 0,4 3 0,-1-2 0,-1 6 0,1-3 0,-5 4 0,1 0 0,2-7 0,0 5 0,6-6 0,-3 8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2:23.644"/>
    </inkml:context>
    <inkml:brush xml:id="br0">
      <inkml:brushProperty name="width" value="0.1" units="cm"/>
      <inkml:brushProperty name="height" value="0.1" units="cm"/>
      <inkml:brushProperty name="color" value="#33CCFF"/>
    </inkml:brush>
  </inkml:definitions>
  <inkml:trace contextRef="#ctx0" brushRef="#br0">1 1 24575,'16'0'0,"-3"0"0,4 0 0,-8 0 0,4 0 0,-5 0 0,5 0 0,-4 0 0,8 0 0,2 0 0,0 0 0,4 0 0,1 0 0,0 0 0,6 0 0,0 0 0,5 0 0,-3 0 0,3 0 0,-5 0 0,-1 0 0,1 0 0,-6 0 0,0 0 0,-6 0 0,0 0 0,0 0 0,0 0 0,0 0 0,5 0 0,-3 0 0,8 0 0,-3 0 0,5 0 0,-1 0 0,1 0 0,-5 0 0,3 0 0,-9 0 0,5 0 0,-6 0 0,0 0 0,-4 0 0,-2 0 0,-4 0 0,1 0 0,-1 0 0,0 0 0,0 0 0,0 0 0,0 0 0,-3 0 0,-2 0 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1:19.340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348 1 24575,'-16'0'0,"4"0"0,1 3 0,2 2 0,-3 8 0,2-4 0,-7 4 0,7-1 0,-2-2 0,-1 3 0,3-5 0,1 1 0,2-1 0,2 0 0,-3 0 0,0 0 0,-1 5 0,1-4 0,-2 8 0,6-3 0,-4 0 0,3 3 0,-4-4 0,4 6 0,-3-6 0,3 4 0,-3-3 0,-2 4 0,1 0 0,0 0 0,0 5 0,-1-3 0,1 3 0,0-9 0,4 3 0,-3-3 0,7 4 0,-7-5 0,7 4 0,-2-7 0,3 7 0,-4-8 0,3 8 0,-2-8 0,3 8 0,0-8 0,0 8 0,0-7 0,0 7 0,0-8 0,0 8 0,0-8 0,0 8 0,0-3 0,0 0 0,0 3 0,0-4 0,0 5 0,0-4 0,0 3 0,0-3 0,0-1 0,0 4 0,0-8 0,3 8 0,-2-3 0,7 0 0,-3-2 0,3 1 0,0-4 0,1 8 0,0-8 0,-1 4 0,1 0 0,-1-4 0,1 3 0,3-3 0,-2 4 0,7-3 0,-3 3 0,4-4 0,-4-1 0,3 1 0,-4 0 0,6 0 0,-1 0 0,-5 0 0,4-4 0,-3 2 0,0-6 0,3 3 0,-4 0 0,6-3 0,-1 3 0,0-4 0,0 0 0,0 0 0,5 0 0,-4 0 0,0 0 0,-2 0 0,-3 0 0,4 0 0,0 0 0,0 0 0,0-4 0,0-1 0,0-4 0,-4 0 0,3-4 0,-8 4 0,8-4 0,-7 0 0,3 3 0,0-3 0,-4 0 0,4 3 0,0-3 0,-3 0 0,7 3 0,-7-7 0,3 3 0,0 0 0,-3-4 0,3 9 0,-4-9 0,-1 9 0,5-8 0,-4 8 0,4-4 0,-5 0 0,-3 4 0,3-4 0,-4 5 0,1 0 0,2-5 0,-6 3 0,8-7 0,-8 8 0,3-8 0,-4 3 0,0 0 0,0-3 0,0 3 0,0-4 0,0 4 0,0-3 0,0 3 0,0-4 0,0 0 0,-5 0 0,0-1 0,-4 1 0,-5-5 0,4 3 0,-8-3 0,8 5 0,-8-6 0,3 5 0,0-5 0,-2 6 0,7 0 0,-7 0 0,7 4 0,-3-3 0,4 3 0,-4-4 0,3 4 0,-7-3 0,8 3 0,-9 0 0,8-3 0,-7 3 0,7 0 0,-7-3 0,8 8 0,-4-4 0,5 5 0,0-1 0,-1 1 0,1 0 0,0 3 0,4-2 0,-4 6 0,7-3 0,-2 4 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1:23.986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391 0 24575,'0'8'0,"0"0"0,0 0 0,0 4 0,0-2 0,0 7 0,0-8 0,0 3 0,0 1 0,0 0 0,0 1 0,0 8 0,0-7 0,0 19 0,0-8 0,5 10 0,0-6 0,5 0 0,0-1 0,0 1 0,0-5 0,-1 3 0,-4-8 0,4 8 0,-4-9 0,5 10 0,-1-10 0,-3 10 0,2-10 0,-3 10 0,4-10 0,1 4 0,-1-5 0,0 0 0,-4-4 0,3 3 0,-3-3 0,0-1 0,3 4 0,-3-7 0,3 7 0,1-8 0,0 8 0,-1-8 0,-3 8 0,2-8 0,-2 8 0,3-7 0,1 7 0,0-4 0,0 1 0,-1-1 0,0-5 0,0 0 0,-3 0 0,2 0 0,-6 0 0,3 0 0,-1-3 0,-2 2 0,6-6 0,-6 6 0,6-3 0,-3 4 0,5 5 0,-1-4 0,1 8 0,-1-7 0,1 2 0,-1-4 0,0 0 0,-3 0 0,-2 1 0,-3-1 0,4-4 0,-3 3 0,5-2 0,-5 2 0,7 6 0,-7 0 0,6 1 0,-6 3 0,7-3 0,-7-1 0,7 4 0,-7-7 0,6 2 0,-6-3 0,7-1 0,-7 0 0,6 0 0,-6 0 0,2 0 0,1-4 0,-7 0 0,2-4 0,-11 0 0,-2 0 0,-9 4 0,-2 1 0,-5 5 0,-6-4 0,-1-2 0,-6-4 0,-1 0 0,7 0 0,-5 0 0,11 0 0,-5 0 0,11 0 0,2 0 0,4 0 0,6 0 0,0 0 0,5 0 0,0 0 0,0 0 0,0 0 0,0 0 0,0 0 0,-5 0 0,-1 0 0,1 0 0,-5 0 0,5 0 0,-1 0 0,1 0 0,5 0 0,0 0 0,-1 0 0,1 0 0,4 4 0,-3-4 0,3 4 0,-4-4 0,-1 0 0,1 0 0,-5 0 0,-1 0 0,1 0 0,-5 0 0,5 0 0,-6 0 0,6 0 0,0 0 0,5 0 0,-1 0 0,1 0 0,3-7 0,2-8 0,3-21 0,0-10 0,4 1 0,8-11 0,0 3 0,10-7 0,-4 1 0,4 9 0,-5 6 0,-2 7 0,0 1 0,-4 11 0,3 2 0,-5 5 0,0-1 0,0 1 0,-1 5 0,1-5 0,0 5 0,0-6 0,0 1 0,0 0 0,0 0 0,0-1 0,-4 1 0,3 0 0,-3 0 0,0 0 0,3-1 0,-7 6 0,7-4 0,-7 3 0,3 0 0,0 1 0,-3 0 0,2 4 0,-3-4 0,0 5 0,0 0 0,4 0 0,-3-5 0,2 4 0,-3-4 0,0 0 0,4 4 0,-3-4 0,3 0 0,-1 4 0,-2-8 0,6 7 0,-6-7 0,3 8 0,0-8 0,-3 7 0,3-2 0,-4 4 0,0-1 0,0 1 0,0 0 0,0 0 0,0 4 0,0 0 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1:26.835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798 0 24575,'-7'4'0,"-1"1"0,-1 7 0,-4 2 0,3 4 0,-7-4 0,7 3 0,-7-7 0,6 7 0,-1-7 0,3 2 0,1-4 0,-1 1 0,1-1 0,-1 4 0,1-2 0,-1 2 0,1-4 0,0 0 0,0 1 0,-1-1 0,1-4 0,0 4 0,-1-4 0,1 4 0,0-3 0,-1 2 0,1-2 0,0-1 0,0 4 0,-1-4 0,1 1 0,-5 2 0,4-2 0,-4 4 0,5-1 0,-5-4 0,4 3 0,-4-2 0,5 3 0,-1-3 0,-3 2 0,2-2 0,-2 4 0,3-5 0,1 3 0,0-6 0,0 6 0,0-6 0,0 6 0,0-3 0,0 4 0,-5 1 0,0-1 0,-6 5 0,1 2 0,0-1 0,4-2 0,-3-3 0,8 0 0,-4-1 0,8 0 0,2 0 0,-1-3 0,0 1 0,-4-5 0,0 6 0,-5-2 0,0 4 0,-6 4 0,1-3 0,5 2 0,-5 1 0,9-4 0,-4 4 0,5-5 0,0-3 0,4-2 0,0-3 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1:29.101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15 1 24575,'0'20'0,"0"5"0,0-10 0,0 7 0,0-8 0,0 4 0,0-4 0,0 3 0,0-8 0,0 4 0,0-1 0,0-3 0,0 8 0,0-3 0,0 0 0,0 3 0,0-8 0,0 4 0,0-5 0,0 4 0,0-2 0,0 2 0,0-4 0,0 0 0,0 0 0,0 0 0,0 4 0,0 2 0,0 4 0,0 0 0,0 5 0,0-4 0,0 5 0,0-11 0,0 4 0,0-7 0,0 2 0,0-4 0,0 0 0,-6-3 0,4-2 0,-5-3 0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1:31.513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1 24575,'0'16'0,"0"0"0,0 1 0,0-4 0,0 3 0,0-3 0,0 6 0,0-1 0,0 0 0,0 5 0,0-4 0,0 0 0,0-2 0,0-3 0,0 0 0,0-2 0,0 1 0,0-4 0,0 8 0,0-8 0,0 8 0,0-7 0,4 7 0,-3-4 0,3 1 0,-4 3 0,0-3 0,0-1 0,0 0 0,0-5 0,0 0 0,0 0 0,0 1 0,4-1 0,-3 4 0,2-2 0,-3 2 0,0-4 0,0 1 0,0-1 0,4-4 0,-3-1 0,2-3 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1:33.602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0 24575,'12'0'0,"2"0"0,9 0 0,1 0 0,1 8 0,3-2 0,-3 12 0,4-7 0,-4 7 0,-2-7 0,-5 2 0,1-4 0,-6 0 0,0-1 0,-1 1 0,-2-1 0,7 1 0,-8-1 0,8 1 0,-8-1 0,8 1 0,-8 0 0,8 0 0,-7-1 0,2-3 0,1 2 0,-4-6 0,4 7 0,-5-7 0,0 3 0,0-1 0,5-2 0,-4 3 0,8 0 0,-8-3 0,8 7 0,-7-7 0,7 7 0,-8-7 0,3 3 0,-3-4 0,-1 0 0,0 0 0,-1 3 0,1-2 0,0 2 0,-1-3 0,2 4 0,-1-3 0,0 2 0,4 1 0,-2-3 0,2 3 0,-4-4 0,1 4 0,-1-3 0,-4 3 0,-1-4 0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16:19.115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2480 1 24575,'-31'0'0,"-3"0"0,-24 0 0,5 0 0,-21 0 0,-5 0 0,0 0 0,-1 0 0,7 0 0,5 0 0,0 0 0,-5 0 0,5 0 0,0 0 0,-6 5 0,6 2 0,-8 6 0,8-1 0,-6 1 0,14-2 0,-6 1 0,14 0 0,-5 4 0,12 1 0,-12 1 0,12 3 0,-12-3 0,12-1 0,-5 4 0,12-9 0,2 7 0,7-8 0,4 3 0,1-1 0,6-2 0,-5 6 0,3-2 0,-4 9 0,-1 2 0,-3 11 0,0 2 0,-6 8 0,5-2 0,0 0 0,1 0 0,7-2 0,-7 2 0,9-1 0,-7 1 0,14-2 0,-9 0 0,10-6 0,-5 5 0,5 2 0,-4 1 0,7 5 0,-7-7 0,9 0 0,-5 0 0,5-5 0,2 3 0,-1-3 0,3-1 0,-2 5 0,4-11 0,0 10 0,0-9 0,0 9 0,0-9 0,0 9 0,0-10 0,0 5 0,0 0 0,0-5 0,0 11 0,0-5 0,0 6 0,0 0 0,0 1 0,0-1 0,0 0 0,4 0 0,3 7 0,8-5 0,-3-1 0,8-8 0,-9-6 0,3 0 0,1-1 0,-5-4 0,9 3 0,-9-8 0,8 3 0,-4-5 0,4 0 0,0 0 0,1 6 0,6 1 0,2 7 0,5 0 0,7 2 0,-5-1 0,10-5 0,-11 4 0,5-5 0,-1 1 0,-4 3 0,3-9 0,-3 9 0,3-9 0,-4 4 0,5 0 0,-1-4 0,4 10 0,3-9 0,2 5 0,5-6 0,2 6 0,22-2 0,-18-2 0,24 0 0,-19-5 0,7 0 0,6 4 0,-14-9 0,6 3 0,-7-5 0,-8-1 0,6 1 0,-5-1 0,6 1 0,1-1 0,-1 1 0,1-6 0,-1 5 0,1-10 0,-1 4 0,1-5 0,-1 0 0,-6 0 0,-3 0 0,-5 0 0,-7 0 0,4 0 0,-9 0 0,9 0 0,-3 0 0,5 0 0,0-9 0,0 1 0,1-12 0,-1 3 0,7-11 0,9-2 0,3-12 0,14-4 0,-11-5 0,7-8 0,-12-7 0,-10 13 0,7-23 0,-12 25 0,12-20 0,-13 9 0,5 0 0,-12 3 0,4 3 0,-12 6 0,-2 11 0,-6 3 0,-1 6 0,-5 0 0,-1 5 0,-4-3 0,-1 3 0,1-5 0,1-6 0,-1-1 0,1-13 0,0 5 0,1-12 0,-1 5 0,0 0 0,-5-5 0,-1 19 0,-5-11 0,0 18 0,0-5 0,0 11 0,0-4 0,0 5 0,0-6 0,0 0 0,0 0 0,0 0 0,0 0 0,-5-6 0,0 5 0,-11-11 0,5 11 0,-10-11 0,6 11 0,-2-11 0,-2 11 0,3-5 0,-4 6 0,-1-6 0,1 5 0,-1-5 0,2 6 0,-1 0 0,0 0 0,0 0 0,0 0 0,0 6 0,1-5 0,0 10 0,-5-6 0,4 2 0,-9 2 0,8-8 0,-8 8 0,8-8 0,-9 2 0,9-3 0,-10-2 0,3-6 0,-5 4 0,5-4 0,2 7 0,2 6 0,3-4 0,-3 9 0,5-4 0,5 6 0,-3 0 0,3 0 0,0 4 0,-3-3 0,7 7 0,-2-2 0,3-1 0,0 4 0,1-4 0,-1 5 0,1 3 0,0-2 0,3 2 0,-2 1 0,2-4 0,1 4 0,-4-1 0,4-2 0,-4 6 0,3-7 0,-2 8 0,6-8 0,-7 8 0,4-4 0,-4 4 0,0 0 0,0 0 0,0 0 0,-5 0 0,4 0 0,-4 0 0,5 0 0,0 0 0,1 0 0,-1 0 0,-5 0 0,4 0 0,-8 0 0,7 0 0,-7 0 0,8 0 0,-4 0 0,5 0 0,0 0 0,0 0 0,1 0 0,-6 0 0,4 0 0,-4 0 0,1 0 0,2 0 0,-2 0 0,3 0 0,1 0 0,0 0 0,0 0 0,-3 0 0,2-7 0,-7 5 0,7-5 0,-8 2 0,3 0 0,-4-4 0,4 4 0,1-3 0,5 7 0,0-6 0,0 6 0,3-3 0,1 4 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16:22.123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0 1 24575,'0'8'0,"0"-1"0,0 1 0,0 0 0,0 0 0,0-1 0,0 1 0,0 0 0,0 5 0,0 0 0,0 1 0,0 3 0,0-8 0,0 8 0,0-7 0,0 2 0,0-4 0,4 1 0,-3-1 0,3 4 0,-4-2 0,3 2 0,-2 1 0,3-4 0,0 8 0,-3-3 0,3 0 0,-1-2 0,-2-4 0,3 5 0,0-4 0,-4 4 0,4-1 0,-4 2 0,4 0 0,-3 3 0,6-4 0,-6 5 0,3 0 0,0 0 0,-3 1 0,3-6 0,-4 0 0,0-5 0,0 0 0,4 0 0,-3 0 0,6-3 0,-3 2 0,0-2 0,4 3 0,-4 0 0,9 5 0,0-4 0,5 8 0,0-3 0,0 4 0,1-4 0,-1-1 0,-5-4 0,0 0 0,-5-5 0,0 4 0,0-8 0,0 4 0,0 0 0,4-3 0,2 6 0,-1-6 0,4 7 0,-3-7 0,4 7 0,0-7 0,0 3 0,5-4 0,-3 4 0,3-3 0,-5 3 0,0-4 0,0 0 0,0 0 0,0 0 0,0 0 0,1 0 0,-6 0 0,4 0 0,-8 0 0,4 0 0,-5 0 0,0 0 0,0-3 0,1-2 0,-1-3 0,0 0 0,0-5 0,1-1 0,0-9 0,1-2 0,0-4 0,0-1 0,-5 0 0,4 0 0,-4 5 0,0 2 0,-1 5 0,0 4 0,-3 1 0,3 5 0,-4 0 0,0-4 0,0 3 0,0-8 0,0-2 0,0-1 0,0-3 0,0 5 0,0 0 0,4-1 0,-3 1 0,3 4 0,-4-3 0,0 8 0,0-4 0,0 5 0,0 0 0,0 0 0,0 0 0,0 0 0,0-4 0,0-1 0,0-1 0,0-3 0,0 3 0,0-4 0,0 0 0,0 4 0,0 1 0,0 5 0,0 0 0,0 0 0,0 3 0,0 2 0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16:24.946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1 0 24575,'0'12'0,"0"-1"0,0 2 0,0-4 0,0 3 0,0-4 0,0 0 0,0 4 0,0-3 0,0 7 0,0-6 0,0 2 0,0-4 0,0 0 0,0 5 0,0-4 0,0 4 0,0-5 0,0 0 0,0 0 0,0 0 0,0 1 0,0-1 0,0 0 0,0 0 0,0 5 0,0-4 0,3 3 0,2-3 0,-1-1 0,4 4 0,-7-2 0,7 2 0,-3 1 0,-1-4 0,4 8 0,-3-3 0,0-1 0,3 4 0,-3-8 0,0 4 0,-1-5 0,0 5 0,-3-4 0,6 4 0,-6-5 0,7 4 0,-7-2 0,7 7 0,-7-8 0,3 8 0,-1-8 0,2 4 0,-1-5 0,0 0 0,-4 0 0,4 0 0,-3 0 0,6-3 0,-3 2 0,4-6 0,0 6 0,0-3 0,0 4 0,5 1 0,-4-1 0,4-3 0,-5 2 0,0-2 0,0-1 0,0 0 0,-3-1 0,2-2 0,-3 6 0,4-3 0,0 4 0,0 0 0,4 1 0,-2-5 0,7 4 0,-8-3 0,4 4 0,-5-5 0,0 3 0,0-6 0,0 3 0,0-4 0,0 0 0,0 4 0,0-4 0,0 4 0,0-4 0,4 0 0,-2 0 0,2 0 0,1 0 0,-4 0 0,4 0 0,-5 0 0,0 0 0,0 0 0,5 0 0,-4 0 0,4 0 0,-5 0 0,0 0 0,4 0 0,2 0 0,0 0 0,3 0 0,-3-4 0,-1-1 0,0-3 0,-1 3 0,-2-2 0,2 2 0,-4-3 0,5-1 0,-3-4 0,7 3 0,-7-12 0,7 10 0,-6-15 0,2 16 0,0-12 0,-3 10 0,3-1 0,-5 1 0,-3 0 0,2 4 0,-2-8 0,0 3 0,3-4 0,-7 0 0,7-6 0,-7 5 0,8-5 0,-8 6 0,3 0 0,-4 0 0,0-1 0,0 1 0,0 0 0,0 0 0,0 0 0,0 0 0,0-1 0,0 1 0,0 4 0,0-3 0,0 8 0,-4-4 0,3 5 0,-6-1 0,2 1 0,-3 0 0,3 0 0,-2-1 0,2 1 0,1 0 0,-4-1 0,4 1 0,-1 0 0,-2 4 0,7-3 0,-4 7 0,4-4 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16:28.184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0 233 24575,'12'0'0,"-3"0"0,8 0 0,-8 0 0,8 4 0,-8 0 0,8 1 0,-3 3 0,0-3 0,3 0 0,-4 2 0,5-2 0,-4 0 0,3 3 0,-3-3 0,-1 4 0,4-4 0,-3 2 0,0-2 0,-2 0 0,1 2 0,-4-2 0,4 0 0,-5 2 0,0-6 0,5 7 0,0-7 0,1 3 0,3 0 0,-8 0 0,8 1 0,-8 3 0,4-8 0,-1 8 0,-2-3 0,2 0 0,-4 2 0,0-6 0,1 2 0,-1 1 0,0-3 0,0 6 0,0-6 0,0 6 0,0-6 0,0 7 0,0-8 0,1 4 0,-1 0 0,0-3 0,0 6 0,0-6 0,0 2 0,1-3 0,3 4 0,-3-3 0,14 3 0,-8 1 0,8-4 0,-5 3 0,5-4 0,-3 0 0,3 0 0,-5 0 0,-4 0 0,3 0 0,-8 0 0,8 0 0,-3 0 0,4 0 0,0 0 0,0 0 0,0 0 0,0 0 0,0 0 0,-4 0 0,3 0 0,-3 0 0,-1 0 0,4 0 0,-7 0 0,7-4 0,-4-2 0,5-3 0,0 0 0,0 0 0,1 0 0,-1 0 0,0-1 0,-5 2 0,4-1 0,-7 0 0,7 4 0,-8-2 0,8 2 0,-8-3 0,8-2 0,-3 2 0,4-1 0,5-1 0,-3-3 0,8 2 0,-9-7 0,5 8 0,-1-4 0,-4 1 0,5 2 0,-11-1 0,4 2 0,-3-2 0,0 2 0,3-3 0,-4 4 0,1 0 0,3 0 0,-3 0 0,0 1 0,3-1 0,-4 0 0,5 0 0,-4 0 0,3 0 0,-8 4 0,4-3 0,-5 4 0,0-1 0,0 1 0,1 1 0,-2-2 0,2-3 0,-2 4 0,2-4 0,-1 4 0,0-5 0,0 1 0,0 4 0,-3-4 0,2 7 0,-3-2 0,1 3 0,-2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2:27.284"/>
    </inkml:context>
    <inkml:brush xml:id="br0">
      <inkml:brushProperty name="width" value="0.1" units="cm"/>
      <inkml:brushProperty name="height" value="0.1" units="cm"/>
      <inkml:brushProperty name="color" value="#33CCFF"/>
    </inkml:brush>
  </inkml:definitions>
  <inkml:trace contextRef="#ctx0" brushRef="#br0">600 1 24575,'-12'0'0,"0"0"0,4 0 0,-5 0 0,4 0 0,-8 0 0,8 0 0,-4 0 0,1 0 0,2 0 0,-7 4 0,4 1 0,-5 8 0,-1 1 0,1 4 0,0 0 0,0 0 0,-1 0 0,5 0 0,-3 0 0,3 0 0,0 0 0,-3 1 0,6-1 0,-6 0 0,7 0 0,-7-4 0,7 3 0,-3-7 0,4 7 0,0-8 0,4 4 0,-2-5 0,2 0 0,1 0 0,-4 5 0,3-4 0,-4 8 0,0-3 0,1-1 0,-2 4 0,2-7 0,-1 7 0,0-4 0,4 5 0,-2-4 0,1 8 0,-3-7 0,4 8 0,-4 1 0,4 0 0,-5 6 0,4 0 0,2 0 0,-1-1 0,4-4 0,-3 3 0,4-8 0,0 8 0,0-8 0,0 3 0,0-5 0,0 5 0,0-8 0,0 7 0,3-12 0,-2 7 0,6-8 0,-2 4 0,3-5 0,0 0 0,0 0 0,5 1 0,-4-1 0,4 5 0,0-4 0,1 4 0,0-4 0,3 0 0,-4 0 0,1-1 0,3 1 0,-4 0 0,1-4 0,3 3 0,-3-7 0,4 3 0,-4-1 0,3-2 0,-8 3 0,8-4 0,-3 0 0,4 0 0,5 0 0,2 0 0,4 0 0,7 0 0,-5 0 0,5 0 0,-6 0 0,5 0 0,-8-4 0,7-2 0,-15-3 0,10-1 0,-10 1 0,10-1 0,-10 1 0,9-1 0,-8-3 0,3 2 0,-5-6 0,0 3 0,-4 0 0,3-3 0,-8 3 0,4 0 0,-4-3 0,0 3 0,0-4 0,0 0 0,0 0 0,0-6 0,0 5 0,1-10 0,0 5 0,-5-1 0,4-4 0,-3 5 0,-1-1 0,-1-4 0,0 10 0,-3-4 0,3 4 0,-4-4 0,0 3 0,0-3 0,0 0 0,0 3 0,0-8 0,0 8 0,0 1 0,0 2 0,-3 8 0,-2-9 0,0 9 0,-3-4 0,4 5 0,-5 0 0,5-1 0,-4 1 0,4 0 0,-4 0 0,-1-1 0,1 1 0,4 0 0,-4 4 0,7-4 0,-6 7 0,6-6 0,-6 6 0,6-6 0,-6 2 0,2-3 0,-3 0 0,0 4 0,0-3 0,0 6 0,0-7 0,0 8 0,-1-8 0,-3 3 0,2 1 0,-2-4 0,-1 3 0,3 0 0,-2-3 0,3 7 0,1-2 0,4-1 0,-3 3 0,2-3 0,-2 4 0,-2 0 0,1 0 0,-1-8 0,1 6 0,0-6 0,3 8 0,2 0 0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7:00.58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462 1 24575,'0'7'0,"0"1"0,0 0 0,0 0 0,0 0 0,0 0 0,0 1 0,0-1 0,0 0 0,0 0 0,0 0 0,0 0 0,0 0 0,0 4 0,0 7 0,0 0 0,0 5 0,0-11 0,0 4 0,0-7 0,0 2 0,0-3 0,0-1 0,0 0 0,0 0 0,0 4 0,0 7 0,-9 5 0,7 12 0,-11-5 0,12 0 0,-8-8 0,8-5 0,-3 0 0,0-4 0,3-1 0,-2-5 0,3 0 0,-4 0 0,-2 16 0,-3 4 0,-7 15 0,4 0 0,-9 0 0,10-5 0,-5-2 0,6-7 0,1-4 0,3-6 0,-2-7 0,7-3 0,-2-1 0,3 0 0,-10 15 0,-3 19 0,-11 19 0,0 0 0,5 3 0,-2-12 0,9-7 0,-5 4 0,8-23 0,3 3 0,2-15 0,4-2 0,-4-3 0,-2 14 0,-3 5 0,-3 30 0,6 11 0,-5-6 0,4 26 0,-5-26 0,-1 21 0,6-16 0,-3-9 0,8-9 0,-3-18 0,1-3 0,3-11 0,-3-4 0,4-2 0,0-4 0,0 1 0,0 8 0,0 10 0,-5 10 0,4 13 0,-4-5 0,5 5 0,0-13 0,0-7 0,0-6 0,0-6 0,0-5 0,0 0 0,0-5 0,0 0 0,4-4 0,0-1 0,8 1 0,2 1 0,4 4 0,5 0 0,-3 0 0,8 1 0,-9-1 0,9 1 0,-8-1 0,3 0 0,-9 5 0,3-4 0,-3 3 0,4-4 0,0 0 0,0 0 0,0 0 0,6 5 0,-5 0 0,9 1 0,-8 2 0,8-2 0,-3 4 0,5 1 0,1 6 0,5-4 0,-4 3 0,5 2 0,-7-6 0,1 4 0,0 1 0,-6-6 0,5 6 0,-11-8 0,4 1 0,-5-5 0,1-1 0,-5 0 0,-2-4 0,-3 4 0,-1-5 0,0 0 0,0 0 0,0 0 0,0 0 0,-4 0 0,3 0 0,-2 0 0,-1 0 0,3 0 0,-2 5 0,4-4 0,-1 8 0,1-8 0,-1 4 0,1 0 0,-1-4 0,1 4 0,-5-5 0,4 4 0,-7-2 0,7 2 0,-7-4 0,6-3 0,-6 2 0,2-9 0,-3 1 0,0-7 0,0 0 0,0 1 0,0-2 0,0 1 0,0 0 0,0 0 0,0 0 0,0 0 0,0 0 0,0 0 0,0 0 0,0 0 0,0 0 0,0-1 0,0-3 0,0 3 0,4-4 0,1 0 0,4-1 0,4-9 0,2 3 0,5-14 0,5 7 0,-3-9 0,10-3 0,-11 12 0,5-9 0,-11 11 0,3 5 0,-8-3 0,3 9 0,-4 0 0,0-3 0,4 3 0,1-4 0,0 0 0,4-6 0,-4 5 0,6-10 0,-2 10 0,1-5 0,-5 11 0,-2 0 0,-3 0 0,-1 4 0,1-4 0,-1 5 0,0-5 0,1 4 0,-1-4 0,1 0 0,3-1 0,-1-4 0,1 4 0,-2-8 0,-2 11 0,1-11 0,0 13 0,-1-4 0,0 5 0,-4 0 0,0 0 0,-1 4 0,-2-3 0,7 2 0,-7-3 0,2 0 0,1 3 0,-4-2 0,4 0 0,-4-2 0,0-2 0,-4 3 0,0 0 0,-5-5 0,0 0 0,0-6 0,0 1 0,0 0 0,-4 0 0,2 0 0,-2 0 0,5 4 0,-2-3 0,2 7 0,-1-2 0,1 3 0,0 1 0,0 0 0,3-1 0,-3-3 0,4 6 0,-6-10 0,2 10 0,-1-7 0,1 5 0,0 0 0,-1 0 0,1-1 0,-1-4 0,1 4 0,-5-8 0,-1 3 0,0 0 0,-3-3 0,8 4 0,-9-6 0,8 1 0,-7 0 0,7 4 0,-7-3 0,7 3 0,-3-4 0,-1-6 0,4 5 0,-8-4 0,7-1 0,-6 5 0,6-10 0,-2 10 0,3-5 0,1 6 0,0 0 0,0 0 0,-1-1 0,5 6 0,-3-5 0,7 9 0,-7-8 0,3 8 0,0-8 0,2 3 0,-1 0 0,-1-3 0,0 8 0,-3-8 0,7 7 0,-7-7 0,7 8 0,-7-4 0,7 0 0,-6 4 0,6-8 0,-6 7 0,2-7 0,0 3 0,-3 1 0,7-5 0,-6 9 0,6-8 0,-7 3 0,7 0 0,-7-3 0,7 4 0,-7-1 0,8-3 0,-8 3 0,7-4 0,-7-1 0,7-4 0,-8 3 0,8-3 0,-7 0 0,7 3 0,-8-3 0,8 5 0,-3-1 0,0 1 0,3 0 0,-3 0 0,0 0 0,3-6 0,-8 0 0,8-1 0,-8-4 0,8 5 0,-7-1 0,7-4 0,-7 10 0,7-5 0,-7 11 0,7-5 0,-3 5 0,0-6 0,3 6 0,-7-5 0,7 5 0,-3-6 0,4 1 0,-4 4 0,3-3 0,-2 8 0,3-4 0,0 1 0,0 2 0,0-7 0,0 8 0,0-4 0,0 0 0,0 4 0,0-8 0,0 7 0,0-2 0,-4 3 0,3 1 0,-3 0 0,4 0 0,-3-1 0,2 1 0,-3 0 0,0 0 0,3 0 0,-2 0 0,-1-1 0,3 1 0,-6 0 0,6 0 0,-7 0 0,7-1 0,-2 1 0,-1 0 0,3 0 0,-6-1 0,6 1 0,-6 3 0,6-2 0,-7 2 0,7-3 0,-6 3 0,6-2 0,-2 3 0,-1-1 0,3-2 0,-2 3 0,-1-1 0,3-2 0,-6 6 0,3-2 0,0 3 0,0 0 0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21:05:21.47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1819 1 24575,'-12'0'0,"3"0"0,-8 0 0,-2 0 0,-1 0 0,1 0 0,-3 0 0,7 0 0,-17 0 0,12 0 0,-6 0 0,-12 0 0,2 13 0,-16-1 0,13 13 0,-5 2 0,6-5 0,-7 6 0,2-7 0,-2 7 0,2-5 0,-2 4 0,8-6 0,-4 0 0,9-5 0,-4 3 0,12-4 0,-5 0 0,10 2 0,-10-2 0,10 0 0,-10 3 0,9-3 0,-9 10 0,4-5 0,-8 11 0,2-4 0,-1 0 0,-6 5 0,-2-3 0,0 5 0,-6 6 0,-9 9 0,10 0 0,-9 1 0,20-11 0,1 0 0,5-6 0,-5 11 0,11-12 0,-11 13 0,11-13 0,-5 5 0,12-1 0,-4-5 0,7 4 0,-3 1 0,5-5 0,-1 11 0,1-5 0,4 6 0,-4 0 0,9 1 0,-9-1 0,9 0 0,-4 0 0,5 7 0,0-5 0,0 5 0,0-13 0,0 5 0,0-11 0,0 11 0,0-11 0,0 11 0,0-11 0,0 5 0,5 0 0,1-5 0,4 11 0,0-11 0,6 11 0,0 8 0,5-3 0,0 9 0,0-19 0,-4 5 0,2-11 0,-3 11 0,4-11 0,0 0 0,-1-3 0,0-3 0,0-1 0,1 5 0,4-9 0,-4 3 0,8-3 0,-8 3 0,9-2 0,-8 8 0,3-4 0,1 1 0,-5 2 0,10-1 0,-8 3 0,3 1 0,1 0 0,-5-1 0,10 2 0,-10-2 0,10 2 0,10 14 0,-6-15 0,12 14 0,-17-24 0,7 5 0,-6-6 0,11 2 0,-5-2 0,0 1 0,4 0 0,-9-1 0,9-3 0,-10 2 0,11-3 0,-11 0 0,10 4 0,-10-9 0,5 8 0,0-7 0,-5 7 0,11-7 0,-11 2 0,11-3 0,-5-1 0,13 1 0,-5-5 0,12 5 0,2-10 0,2 4 0,12-5 0,-12 0 0,12 0 0,14 0 0,-15 0 0,6 0 0,-22 0 0,-4 0 0,14 0 0,-19 0 0,40-6 0,-35-6 0,-3-1 0,0-1 0,7-6 0,24-16 0,-19 16 0,7-10 0,-2 0 0,-7 6 0,-8-4 0,-5 0 0,-4 5 0,-10-2 0,4 4 0,-11 2 0,4-7 0,-4 6 0,7-11 0,-2 9 0,2-9 0,6 3 0,23-22 0,-9 6 0,16-8 0,-28 13 0,5-1 0,-4 5 0,0-11 0,-1 4 0,-5-4 0,0-1 0,0 0 0,0-5 0,-6 6 0,-1-11 0,-6 12 0,-4-5 0,1 12 0,-7-4 0,2 11 0,-3-11 0,-1 11 0,1-11 0,-1 10 0,1-9 0,-1 3 0,1-5 0,0-27 0,-1 20 0,-4-19 0,-1 31 0,-5-3 0,0 9 0,0-4 0,0 12 0,0-5 0,0 10 0,0-10 0,0 5 0,-4-6 0,-2-6 0,-10-1 0,0-7 0,-6 1 0,0 0 0,1 0 0,-7-2 0,-1-1 0,-6 0 0,1 5 0,6 3 0,-10 5 0,10 1 0,-11-2 0,6 2 0,6 0 0,-4 0 0,4 1 0,-5 4 0,0-4 0,7 10 0,-6-10 0,10 6 0,-8-2 0,7-1 0,-16-7 0,15 3 0,-16-9 0,18 16 0,-4-5 0,6 11 0,0-4 0,1 4 0,4 1 0,-3 4 0,3-3 0,-5 3 0,1-1 0,0-2 0,-5 7 0,3-8 0,-8 3 0,8 1 0,-9-5 0,10 9 0,-10-5 0,10 6 0,0 0 0,2 4 0,7-3 0,-7 3 0,8 1 0,-8-5 0,-1 4 0,-1-4 0,-3 0 0,9 0 0,-4 4 0,3-2 0,-4 6 0,4-7 0,-3 7 0,8-6 0,-4 6 0,0-7 0,4 7 0,-8-3 0,7 4 0,-7-4 0,8 3 0,-8-3 0,7 0 0,-7 3 0,3-2 0,-4-1 0,0 3 0,0-4 0,0 5 0,-1-4 0,5 3 0,-3-3 0,4 4 0,-6 0 0,5 0 0,-3 0 0,0-4 0,2 3 0,-6-3 0,12 4 0,-4-3 0,1 2 0,2-3 0,-7 0 0,8 3 0,-4-3 0,1 4 0,2 0 0,-7 0 0,3-4 0,-4 3 0,4-3 0,-3 4 0,8-4 0,-8 3 0,7-3 0,-3 4 0,5 0 0,0 0 0,0 0 0,3-3 0,-2 2 0,3-3 0,-4 4 0,0 0 0,-1 0 0,1 0 0,0 0 0,-5-4 0,4 3 0,-4-3 0,0 0 0,4 3 0,-4-3 0,5 0 0,0 3 0,-1-6 0,1 6 0,1-3 0,2 1 0,-1 2 0,1-3 0,-3 0 0,0 4 0,0-4 0,-1 0 0,1 3 0,0-2 0,0 3 0,1 0 0,-1 0 0,0 0 0,0 0 0,-5 0 0,4 0 0,-4 0 0,0 0 0,4 0 0,-3 0 0,1 0 0,2 0 0,-2 0 0,2 0 0,1 0 0,0 0 0,-1 0 0,1 0 0,0 0 0,3 0 0,2 0 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21:05:25.30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1 877 24575,'0'-16'0,"0"0"0,0 3 0,0-4 0,0 3 0,0-4 0,0 0 0,4-1 0,-3 6 0,3-4 0,-4 3 0,4-4 0,-3 4 0,7-3 0,-7 7 0,3-7 0,-1 8 0,-2-4 0,3 1 0,0 2 0,-4-2 0,4 3 0,0-3 0,-3 2 0,3-3 0,-4 5 0,4 0 0,-3 0 0,2-5 0,-3 4 0,4-8 0,-3 3 0,7-4 0,-7-1 0,3 6 0,0-5 0,-3 5 0,7-9 0,-3 3 0,4-3 0,-4 8 0,3-3 0,-3 3 0,4-4 0,0 0 0,1-6 0,-1 5 0,0-4 0,0 9 0,0-3 0,-1 7 0,1-2 0,-1 3 0,0 5 0,-4-3 0,3 2 0,-3 1 0,9-4 0,0 3 0,6 0 0,4-3 0,-4 2 0,4-3 0,-5 4 0,0-3 0,-4 3 0,-1 0 0,-5 1 0,0 4 0,0 0 0,0-3 0,0 2 0,0-3 0,0 4 0,0 0 0,5 0 0,-4 0 0,8 0 0,-3 0 0,4 0 0,-4 0 0,3 0 0,-3 0 0,-1 0 0,4 0 0,-7 0 0,7 0 0,-8 0 0,3 4 0,1-3 0,-4 6 0,4-3 0,-5 5 0,0-1 0,0 0 0,5 0 0,-3 5 0,2-3 0,-3 7 0,0-8 0,-1 8 0,1-3 0,0 4 0,0 0 0,-4 0 0,3 0 0,-7 5 0,7-3 0,-3 3 0,0 0 0,-1-4 0,0 5 0,-3-6 0,3 5 0,-4-4 0,0 5 0,0-6 0,0 0 0,0 0 0,0 0 0,0-5 0,4 4 0,-3-7 0,3 2 0,-4 1 0,0-4 0,0 3 0,4 5 0,-3-7 0,3 6 0,-4-8 0,0 0 0,0 0 0,0 1 0,0-1 0,0 0 0,0 0 0,0 5 0,0 0 0,0 1 0,0 3 0,0-8 0,0 4 0,0-5 0,0 0 0,0 0 0,0 0 0,0 0 0,0 0 0,0 0 0,0 0 0,0 0 0,0 0 0,0 0 0,0-3 0,0-2 0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21:05:30.10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1 946 24575,'0'-12'0,"0"-3"0,0 1 0,0-4 0,0 0 0,4-1 0,-3 1 0,7 0 0,-7 0 0,3 4 0,-4-3 0,3 8 0,-2-9 0,3 9 0,0-8 0,-3 7 0,3-7 0,0 8 0,-3-8 0,2 7 0,-3-7 0,0 8 0,0-8 0,0 7 0,0-2 0,0-1 0,0 4 0,0-4 0,0 5 0,0-1 0,0 1 0,0 0 0,0 1 0,0-6 0,0 4 0,0-8 0,0 8 0,0-8 0,0 3 0,0-4 0,0 0 0,0-1 0,0 6 0,0 0 0,0 0 0,0 4 0,0-4 0,0 5 0,4 0 0,-3-1 0,2 1 0,1 0 0,0-1 0,1 1 0,2 0 0,-2 0 0,3-1 0,1-3 0,-1 2 0,5-7 0,-4 8 0,8-8 0,-8 7 0,8-7 0,-7 8 0,2-4 0,-4 5 0,0 0 0,0-1 0,1 5 0,-5-4 0,3 7 0,-3-6 0,4 3 0,0-4 0,0-1 0,5 1 0,-4-1 0,8 0 0,-8 1 0,4 3 0,-5-2 0,0 6 0,0-3 0,0 4 0,1 0 0,-2 0 0,1 0 0,0 0 0,0 0 0,0 0 0,0 0 0,1 0 0,-1 0 0,4 0 0,-3 0 0,4 0 0,-5 0 0,0 0 0,0 0 0,0 0 0,0 0 0,-1 0 0,1 0 0,1 0 0,-1 0 0,0 4 0,0-3 0,0 6 0,0-3 0,1 5 0,-1-1 0,4 4 0,-2-2 0,2 7 0,-3-8 0,4 8 0,-4-8 0,4 8 0,-5-8 0,1 4 0,-1-1 0,0-2 0,-3 2 0,3 1 0,-7-4 0,7 4 0,-7-1 0,6-3 0,-3 4 0,1-5 0,2 5 0,-2-4 0,4 3 0,-1 1 0,-3-4 0,2 4 0,-6-1 0,6-2 0,-6 7 0,6-8 0,-6 3 0,3 1 0,0 0 0,-3 1 0,3-1 0,0-1 0,-3-3 0,3 8 0,0-7 0,-3 10 0,2-10 0,-3 7 0,0-9 0,0 0 0,0 0 0,0 5 0,0-4 0,0 8 0,0-8 0,0 8 0,0-3 0,0 4 0,0-4 0,0 3 0,0-4 0,0 5 0,0 1 0,0-6 0,0 4 0,0-8 0,0 4 0,0-1 0,0-2 0,0 2 0,0-4 0,0 1 0,0-1 0,0 0 0,0-1 0,0 1 0,0 0 0,0-1 0,0 1 0,0 0 0,0 0 0,0 0 0,0-1 0,0 1 0,0-3 0,0-2 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21:06:18.88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0 171 24575,'8'4'0,"-4"1"0,3 3 0,-2-4 0,3 4 0,0-4 0,1 4 0,-1-3 0,0 2 0,0-3 0,0 5 0,0-1 0,0 0 0,0 0 0,1 0 0,-1 0 0,0 5 0,0-4 0,1 4 0,-1-5 0,-3 0 0,2 0 0,-3 0 0,1 0 0,2 1 0,-2-1 0,-1 0 0,4 0 0,-4 0 0,1 0 0,2 1 0,-3-1 0,1 0 0,2 0 0,-2 0 0,3 0 0,0 0 0,-3 1 0,2 3 0,-2-3 0,3 4 0,0-5 0,0 0 0,1 0 0,2 4 0,-2-3 0,3 3 0,-4-4 0,1 0 0,-1 0 0,0 0 0,4 1 0,2 0 0,0 4 0,8-3 0,-6 3 0,7-3 0,0-1 0,-3 0 0,8 5 0,-9-3 0,10 3 0,-10-5 0,10 1 0,-10-1 0,10 1 0,-5-5 0,1 3 0,3-2 0,-3-1 0,4 3 0,-4-6 0,3 6 0,-3-7 0,18 4 0,-16-1 0,15-3 0,-17 3 0,4-4 0,1 0 0,-5 0 0,3 0 0,-3 0 0,4 0 0,1 0 0,0 0 0,0 0 0,-1 4 0,1-3 0,0 4 0,0-5 0,0 0 0,-1 0 0,-4 0 0,3 0 0,-9 0 0,5 0 0,-1 0 0,-4 0 0,4 0 0,-5 0 0,6 0 0,-5 0 0,9 0 0,16-5 0,-9 0 0,19-6 0,-22-3 0,9 2 0,-9-3 0,9 5 0,-9 0 0,3-1 0,-5-3 0,6 2 0,-5-2 0,5-1 0,-6 4 0,-6-3 0,5-1 0,-10 5 0,9-9 0,-8 9 0,3-8 0,-5 4 0,0-4 0,1-6 0,-1 5 0,1-5 0,-5 6 0,3 0 0,-3 0 0,4-4 0,0 3 0,-5 1 0,0 1 0,0 7 0,-4-2 0,8-1 0,-7 3 0,2-3 0,1 5 0,-4-1 0,4 1 0,-5-1 0,0 1 0,0 0 0,-4 0 0,3 0 0,-2-4 0,3 3 0,1-8 0,-1 8 0,1-4 0,-1 5 0,0-1 0,0 1 0,-3 0 0,2 3 0,-6-2 0,2 0 0,-3-2 0,5-7 0,-4 7 0,7-8 0,-4 7 0,1-2 0,-1 3 0,-1 1 0,-2 0 0,3 4 0,-4 0 0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21:06:27.647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226 0 24575,'0'8'0,"0"0"0,0 0 0,0-1 0,0 1 0,0 0 0,0 0 0,0 0 0,0 0 0,0 1 0,0-1 0,0 4 0,4-3 0,-3 8 0,2-7 0,1 2 0,-3 1 0,6-4 0,-6 4 0,7-1 0,-7-3 0,3 4 0,-1-5 0,-2 0 0,3 1 0,-1-1 0,-2 0 0,3 0 0,-4 0 0,4-3 0,-4 2 0,4-3 0,-4 4 0,0 0 0,0 1 0,4-1 0,-3 0 0,2 0 0,1 0 0,-3 0 0,6 0 0,-6 1 0,6-1 0,-6 0 0,3 0 0,-1-4 0,-2 3 0,2-2 0,-3 3 0,4 0 0,-3 0 0,2 0 0,-3-1 0,0 1 0,0 0 0,0 0 0,0 0 0,0 0 0,0 0 0,0 0 0,0 1 0,-4-1 0,0 0 0,-4 0 0,-1 0 0,1 0 0,-5 1 0,4-1 0,-4 0 0,5 1 0,-5-5 0,4 3 0,-8-2 0,8 0 0,-9 3 0,5-3 0,-1 0 0,1-1 0,5 0 0,0-3 0,-1 2 0,1-3 0,0 0 0,0 0 0,0 0 0,-4 0 0,3 0 0,-4 0 0,5 0 0,-5 0 0,4 0 0,-4 0 0,5 0 0,4-3 0,0-2 0,4-2 0,0-2 0,0-4 0,0 4 0,0-4 0,0 1 0,0 2 0,0-2 0,4 3 0,-3 1 0,3 0 0,-1 0 0,-2-1 0,6 1 0,-6 0 0,6 0 0,-6-1 0,7 1 0,-4 0 0,1-1 0,2 5 0,-6-3 0,6 2 0,-6-3 0,3-1 0,-1 1 0,-2 0 0,7-1 0,-8 1 0,7 0 0,-6 0 0,3 0 0,-1 3 0,-2-1 0,2 1 0,-3-2 0,4-1 0,-3-1 0,6-3 0,-6 2 0,7-7 0,-2 3 0,-1 0 0,-1 2 0,-1 4 0,-2-1 0,3 1 0,-4 0 0,0 1 0,0-1 0,0 0 0,0-5 0,0 4 0,0-4 0,3 5 0,-2 0 0,3-1 0,-4 2 0,3-1 0,2 0 0,3 0 0,-4 0 0,-1 4 0,-3 0 0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21:07:02.923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1 24575,'7'0'0,"6"0"0,-4 0 0,3 0 0,1 0 0,-4 0 0,8 0 0,-8 0 0,8 4 0,-8-3 0,4 6 0,0-6 0,-4 3 0,4-1 0,-1-2 0,-3 7 0,8-8 0,-7 8 0,7-3 0,-8-1 0,8 4 0,-4-7 0,6 7 0,-6-3 0,4 0 0,-3 2 0,4-6 0,-4 7 0,3-3 0,-4 0 0,1 2 0,3-6 0,-8 3 0,8 0 0,-7-3 0,2 3 0,-4 0 0,5-4 0,-4 4 0,4 0 0,-5-3 0,0 2 0,0-3 0,-3 4 0,2-3 0,-3 5 0,4-1 0,0 2 0,0 2 0,-3-1 0,2-4 0,-6 3 0,3-3 0,-4 4 0,3 0 0,2 0 0,3 0 0,0-3 0,0 2 0,-3-6 0,-1 3 0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21:09:40.50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95 1 24575,'0'12'0,"0"-3"0,0 4 0,0-5 0,0 0 0,0 0 0,0 0 0,0-1 0,0 1 0,0 0 0,0 4 0,-4 2 0,3 4 0,-3 0 0,0 0 0,3 0 0,-7 0 0,7-4 0,-3-1 0,4-5 0,-4 0 0,3 0 0,-3 0 0,1 0 0,2-1 0,-7 2 0,4-1 0,-1 4 0,-2-2 0,2 7 0,0-8 0,-3 4 0,7-5 0,-2 0 0,3 0 0,-4 0 0,3-3 0,-3-2 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21:09:53.26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75 533 24575,'0'-12'0,"0"-4"0,0 2 0,0-4 0,0 0 0,0 0 0,0-1 0,0 6 0,-3 0 0,2 5 0,-3-1 0,4 1 0,0 0 0,-3 1 0,2-6 0,-6 4 0,6-8 0,-7 8 0,7-9 0,-6 5 0,2-1 0,-4 1 0,5 5 0,-4 0 0,8-1 0,-4 1 0,0 4 0,3-3 0,-2 2 0,3-3 0,0 0 0,0 0 0,0 0 0,0 0 0,0-1 0,0 1 0,0-5 0,0 4 0,0-4 0,3 5 0,2-1 0,3 1 0,0 0 0,5-5 0,-4 4 0,8 0 0,-3 1 0,4 3 0,0-4 0,0 4 0,0 1 0,0 4 0,0-4 0,0 3 0,-4-3 0,3 4 0,-8 0 0,4 0 0,-1 0 0,-3 0 0,4 0 0,-5 0 0,5 0 0,-4 0 0,8 0 0,-3 0 0,4 0 0,0 0 0,5 0 0,-3 0 0,3 0 0,-5 4 0,0-3 0,0 7 0,-4-7 0,-2 6 0,-3-6 0,-1 3 0,0-4 0,0 3 0,0-2 0,0 3 0,0 0 0,0-4 0,-3 8 0,2-7 0,-6 6 0,2-3 0,-3 3 0,0 1 0,0 0 0,0 0 0,0 0 0,0 0 0,0 0 0,0 0 0,0 0 0,-4 5 0,0-4 0,-9 4 0,3-5 0,-3 1 0,1 0 0,2-1 0,-2 0 0,-1 1 0,-1 0 0,0-1 0,-3 1 0,8-1 0,-8 1 0,7-1 0,-2-3 0,4-1 0,3-4 0,2 0 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21:10:02.37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446 1108 24575,'-8'-7'0,"-3"-1"0,7-1 0,-4 1 0,-1 0 0,1-1 0,0 1 0,-5-1 0,3 1 0,-2-1 0,7 1 0,-2 0 0,2-1 0,-3 1 0,3 0 0,-2 0 0,2-1 0,1 1 0,-3 0 0,2 0 0,0-1 0,-2 1 0,2 0 0,1 0 0,-4-5 0,3 3 0,0-7 0,-2 8 0,2-4 0,-3 1 0,3 2 0,-3-7 0,3 8 0,-4-8 0,1 7 0,-1-7 0,0 3 0,4 1 0,-3-4 0,3 7 0,-4-7 0,0 3 0,1 1 0,3-5 0,-3 9 0,3-8 0,1 3 0,-4 0 0,3-3 0,0 4 0,-3-6 0,7 1 0,-7 4 0,3-3 0,1 4 0,-4-6 0,2 1 0,1 0 0,-2 4 0,2-3 0,-4 3 0,4-4 0,-3 0 0,7 0 0,-7 4 0,7 1 0,-3 1 0,1 2 0,2-2 0,-3 0 0,4 3 0,0-3 0,0 3 0,0 1 0,0 0 0,0-5 0,0 4 0,0-4 0,0 0 0,4 4 0,-3-8 0,6 7 0,-3-2 0,1 3 0,-1 1 0,-1 4 0,-2-4 0,6 8 0,-3-7 0,4 6 0,0-6 0,10 1 0,-3-2 0,13-2 0,-9 4 0,10-2 0,-10 2 0,0-3 0,-6 4 0,-5 2 0,0 3 0,0 0 0,0 0 0,0 0 0,0 0 0,0 0 0,0 0 0,0 0 0,0 0 0,1 0 0,-1 0 0,0 0 0,0 3 0,5 2 0,-4 3 0,8 1 0,-7 4 0,2-3 0,-3 2 0,-1 1 0,1-4 0,-1 3 0,0-3 0,0-1 0,1 4 0,-4-2 0,2 2 0,-6-4 0,6 0 0,-6 1 0,6-1 0,-6 0 0,3 0 0,0 5 0,-3-4 0,7 8 0,-7-8 0,3 8 0,0-8 0,-3 8 0,2-7 0,-3 2 0,4 1 0,-3-4 0,3 3 0,-4-3 0,4-1 0,-3 8 0,6-6 0,-6 6 0,6-8 0,-6 1 0,6-1 0,-6 4 0,6-3 0,-2 4 0,-1-5 0,0 0 0,-1 0 0,2 0 0,-1 0 0,3 0 0,-6 0 0,6 0 0,-6 0 0,6 0 0,-6 0 0,6 0 0,-6 0 0,6-4 0,-7 3 0,4-3 0,-1 5 0,-2-1 0,7 0 0,-4 0 0,1 0 0,2-3 0,-6 2 0,6-3 0,-3 4 0,1 0 0,-2-7 0,-3-2 0,0-7 0,0 0 0,0-5 0,0 4 0,0-4 0,0 0 0,0 4 0,4-4 0,-3 5 0,3 0 0,-1-1 0,-2 1 0,7-5 0,-4 4 0,1-4 0,2 5 0,-6 0 0,7-5 0,-3 4 0,3-4 0,-3 0 0,2 4 0,-3-4 0,1 1 0,2 2 0,-2-2 0,3-1 0,0 4 0,1-8 0,-4 7 0,3-7 0,-3 8 0,3-4 0,1 0 0,-1-1 0,1 1 0,0-4 0,4 7 0,-3-7 0,7 7 0,-8-3 0,4 4 0,-5 1 0,0 0 0,0 3 0,1-2 0,-2 6 0,-2-7 0,2 4 0,-3-1 0,4-2 0,1 2 0,-1-3 0,0-5 0,5 8 0,-3-11 0,7 9 0,-3-2 0,4 1 0,0 3 0,0 0 0,-4-3 0,3 3 0,-8 1 0,4 0 0,-5 4 0,0 0 0,0 0 0,0 0 0,0 0 0,0 0 0,0 0 0,0 0 0,0 0 0,0 0 0,0 0 0,0 0 0,1 0 0,-1 0 0,0 0 0,0 3 0,0 1 0,0 4 0,-4 0 0,3 0 0,-6 0 0,6 1 0,-6-1 0,7 0 0,-4 0 0,1 0 0,-2 0 0,1 1 0,-3-1 0,3 0 0,-4 0 0,4 5 0,-3-4 0,3 3 0,-4-3 0,0-1 0,0 0 0,0 0 0,0 0 0,0 0 0,0 1 0,0-1 0,0 0 0,0 0 0,0 0 0,0 0 0,0 0 0,0 1 0,0-1 0,0 0 0,0 0 0,0 0 0,0 1 0,0-1 0,-4 0 0,3 4 0,-6-2 0,2 6 0,0-6 0,-3 7 0,3-8 0,0 8 0,-2-8 0,2 8 0,0-8 0,-3 12 0,7-11 0,-7 6 0,7-8 0,-6 5 0,6-4 0,-8 8 0,4-3 0,0-1 0,-3 4 0,3-3 0,-4 4 0,4 0 0,-3 0 0,2 1 0,-3-1 0,0 0 0,0 0 0,0-5 0,0 4 0,5-3 0,-4 0 0,3-2 0,1 1 0,-4-4 0,7 4 0,-2-1 0,-1-3 0,3 4 0,-7-1 0,7 1 0,-3 1 0,1-2 0,2-4 0,-3 0 0,4 0 0,0 0 0,0-1 0,-4 1 0,3 0 0,-2 5 0,-1 1 0,3-1 0,-7 0 0,7-5 0,-3 0 0,4 0 0,0 1 0,0-1 0,0-1 0,-3 1 0,2 0 0,-7 0 0,4-3 0,-1 2 0,-2-3 0,6 4 0,-2 0 0,3 4 0,0-3 0,0 4 0,0-5 0,0 0 0,-8 1 0,6-1 0,-10-3 0,4 2 0,-1-6 0,-3 7 0,4-4 0,4 4 0,0 0 0,8-1 0,-3 2 0,6-1 0,-3 0 0,5 0 0,-5 0 0,0 0 0,0 1 0,-4-1 0,4 0 0,-4 0 0,0-1 0,0 1 0,0-4 0,0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2:29.842"/>
    </inkml:context>
    <inkml:brush xml:id="br0">
      <inkml:brushProperty name="width" value="0.1" units="cm"/>
      <inkml:brushProperty name="height" value="0.1" units="cm"/>
      <inkml:brushProperty name="color" value="#33CCFF"/>
    </inkml:brush>
  </inkml:definitions>
  <inkml:trace contextRef="#ctx0" brushRef="#br0">55 0 24575,'0'18'0,"0"-2"0,0-4 0,0 2 0,0 0 0,0 3 0,0-4 0,0 5 0,0 1 0,0-1 0,0 5 0,0-4 0,0 10 0,0-5 0,0 6 0,-5 6 0,4-5 0,-4 5 0,5-12 0,0 0 0,0-6 0,0 0 0,-3-5 0,2 0 0,-3-5 0,4 0 0,0 0 0,0 4 0,-4 6 0,2 2 0,-6 3 0,7 0 0,-7-8 0,7 8 0,-6-14 0,6 3 0,-3-3 0,4-1 0,0-4 0,0-1 0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21:06:55.719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1440 24575,'0'-12'0,"0"-4"0,0-2 0,9-7 0,29-65 0,-12 45 0,-1 0 0,-3 1 0,-7 14 0,4 1 0,-8 4 0,7-4 0,-8 10 0,8-5 0,-8 11 0,3-5 0,-4 5 0,4-6 0,-3 1 0,7 4 0,-7-3 0,7 3 0,-7-4 0,7-1 0,-3 1 0,0-5 0,3 4 0,-6-5 0,6 6 0,-3 0 0,0 0 0,3 0 0,-7 0 0,7-1 0,-3-7 0,0 6 0,-1-2 0,-4 5 0,-1 3 0,1 0 0,0-3 0,-1 3 0,1 1 0,0-5 0,0 5 0,-1-1 0,1-3 0,0 3 0,0-4 0,0 4 0,0-3 0,3 3 0,-2-4 0,7 0 0,-7 0 0,7-1 0,-7 6 0,7-4 0,-8 7 0,4-7 0,-5 8 0,1-4 0,-1 5 0,0 0 0,4-4 0,-3 2 0,3-6 0,1 6 0,-4-2 0,8 2 0,-7 2 0,2-1 0,1 1 0,-4-1 0,4 4 0,-5-2 0,0 2 0,0 1 0,0-4 0,0 4 0,1-1 0,-2-2 0,1 3 0,0-1 0,-3-2 0,-5 7 0,-1-4 0,-3 4 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21:06:58.096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1438 24575,'0'-11'0,"0"-3"0,0 1 0,0 1 0,0 4 0,0-1 0,0 1 0,0 0 0,0 0 0,0-5 0,0 4 0,0-8 0,0 3 0,0 0 0,0-3 0,0 3 0,5-9 0,0 3 0,8-3 0,-3 4 0,8-4 0,-8 3 0,9-8 0,-5 9 0,1-10 0,2 10 0,-6-10 0,6 10 0,-1-10 0,-2 10 0,3-4 0,-6 4 0,2 1 0,-5 4 0,1-3 0,-1 8 0,1-8 0,0 7 0,0-7 0,-1 8 0,5-8 0,0 3 0,1-4 0,4 0 0,-4-1 0,4 1 0,0 4 0,-4-3 0,3 3 0,-3-5 0,4 1 0,-4 0 0,8-1 0,-10 1 0,10-1 0,-2-6 0,0 5 0,4-4 0,-10 6 0,3 0 0,-7-1 0,3 6 0,-4-4 0,-1 7 0,1-7 0,3 0 0,2 2 0,0-6 0,-1 7 0,0 0 0,1-4 0,0 4 0,3 0 0,-3-3 0,4 7 0,-4-8 0,3 8 0,-7-7 0,7 7 0,-7-3 0,3 5 0,-5-1 0,0 1 0,-4 0 0,4 3 0,-8-2 0,4 0 0,-1-2 0,2-2 0,-1 3 0,3 0 0,-6 0 0,3-1 0,-1 5 0,-2 0 0,3 4 0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21:10:27.263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49 24575,'11'0'0,"0"0"0,2 0 0,-4 3 0,4 2 0,-5 0 0,0 2 0,0-6 0,0 6 0,0-6 0,1 3 0,-1-1 0,0-2 0,0 6 0,0-6 0,0 3 0,0-1 0,0-2 0,1 6 0,-1-6 0,0 7 0,0-7 0,0 6 0,0-6 0,0 2 0,1 1 0,-1-3 0,0 6 0,0-6 0,5 7 0,-4-7 0,4 3 0,-5-1 0,0-2 0,0 6 0,0-6 0,0 3 0,0 0 0,0-4 0,0 8 0,0-7 0,0 6 0,0-7 0,0 8 0,0-8 0,0 4 0,0 0 0,0 0 0,0 0 0,0 0 0,0-1 0,0-2 0,0 7 0,5-3 0,-4-1 0,4 4 0,-5-7 0,0 2 0,0 1 0,0-3 0,0 2 0,-3 1 0,1-3 0,-1 6 0,3-3 0,0 1 0,-4 2 0,3-6 0,-2 6 0,3-2 0,0-1 0,0 3 0,0-6 0,1 7 0,-1-7 0,0 6 0,0-6 0,0 2 0,0 1 0,0-3 0,0 6 0,0-6 0,-3 6 0,2-6 0,-3 2 0,0 1 0,3-3 0,-2 6 0,3-6 0,0 6 0,0-6 0,0 6 0,-1-6 0,1 5 0,0-5 0,0 3 0,0-1 0,0-2 0,0 6 0,0-6 0,0 3 0,0-4 0,-4 3 0,3-2 0,-6 0 0,11-6 0,-6-8 0,11-1 0,-8 0 0,4-3 0,0 3 0,-3 1 0,2 0 0,-4 5 0,1-1 0,-5 1 0,3 0 0,-6 0 0,2 0 0,1 3 0,-3-2 0,6 2 0,-6-3 0,6 4 0,-6-4 0,6 4 0,-3-4 0,1-1 0,2 1 0,-3 0 0,1 0 0,-2 0 0,-3 0 0,3 4 0,-2-3 0,6 3 0,-2-4 0,3 0 0,0-1 0,-3 1 0,2 0 0,-3 3 0,1-2 0,2 2 0,-9 1 0,-4-4 0,-3 7 0,0-7 0,2 7 0,2-2 0,0-1 0,-2 3 0,3-6 0,-4 6 0,4-6 0,-3 6 0,6-6 0,-6 6 0,2-5 0,-3 5 0,1-6 0,-1 3 0,0-1 0,0 2 0,4-1 0,-6 4 0,5-4 0,-7 4 0,4-3 0,0 2 0,1-3 0,-1 4 0,0 0 0,0 0 0,0 0 0,4 0 0,0 0 0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2:23.677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1370 0 16383,'-32'0'0,"-13"0"0,16 0 0,-19 0 0,22 0 0,-16 0 0,10 0 0,-9 0 0,3 0 0,-5 5 0,6 5 0,-5 2 0,4 7 0,-5-2 0,6 4 0,-5 0 0,9 5 0,-3-4 0,5 3 0,0 1 0,1-5 0,-7 5 0,10-1 0,-8-3 0,2 9 0,1-10 0,-6 11 0,6-5 0,1 0 0,0-2 0,6-6 0,2 0 0,5-1 0,-1 0 0,5 0 0,-3 0 0,3 0 0,-1 6 0,2 0 0,-1 1 0,2 9 0,-6-8 0,7 10 0,-4-6 0,5-1 0,5 1 0,-4 0 0,3 0 0,1-1 0,-4 1 0,8 0 0,-8 0 0,8 5 0,-4-4 0,1 5 0,3-6 0,-4 0 0,5-1 0,0 7 0,0-5 0,0 5 0,0 0 0,0-5 0,0 5 0,0-6 0,5-1 0,5 7 0,6-5 0,5 11 0,5-9 0,-4 3 0,9-4 0,-10-2 0,4 1 0,-6-7 0,0 0 0,-1-6 0,0 0 0,1 0 0,-5 0 0,3 0 0,-3 0 0,0 0 0,3 0 0,-3 0 0,9 1 0,-3 0 0,3-1 0,-5 0 0,0 0 0,5 1 0,-3 0 0,3-5 0,0 4 0,-3-7 0,8 7 0,-3-7 0,4 3 0,1-4 0,0 0 0,-1 0 0,1 0 0,6 0 0,-5 0 0,11 1 0,-11-6 0,11 0 0,-11-1 0,11-3 0,-11 4 0,5-5 0,-12 0 0,5 0 0,-5 0 0,1 0 0,3 0 0,-3-9 0,11 2 0,-5-12 0,12-4 0,-5 1 0,9-12 0,3 10 0,-2-10 0,2 10 0,-10-8 0,2 9 0,-10-2 0,5-2 0,-7 6 0,3-10 0,-3 9 0,2-9 0,-1 4 0,-4-4 0,-2 0 0,1 0 0,-5 0 0,1-6 0,-4 6 0,-1-11 0,-1 5 0,0-7 0,-5-6 0,0 5 0,0-5 0,-1 13 0,1-5 0,-6 11 0,0-5 0,-1 6 0,-2 0 0,2 0 0,-4 0 0,0 0 0,0-6 0,0 5 0,0-5 0,0 6 0,0 6 0,0-5 0,0 10 0,0-10 0,-4 9 0,-2-8 0,-3 8 0,0-3 0,-5 0 0,3-2 0,-8-5 0,4 5 0,-4-3 0,4 8 0,-3-3 0,3 0 0,-3 7 0,3-6 0,-2 12 0,7-7 0,-3 7 0,4-3 0,-3 4 0,2 1 0,-3-1 0,1 1 0,2-1 0,-7-4 0,8 7 0,-8-10 0,7 14 0,-7-10 0,4 7 0,-1-4 0,-3 0 0,7 1 0,-7-1 0,3 0 0,-4 0 0,0-1 0,0 5 0,-1-3 0,5 3 0,2-3 0,3 3 0,1-2 0,0 6 0,0-3 0,3 1 0,-1 2 0,1-6 0,-3 2 0,0-3 0,0 0 0,-5-1 0,-1 0 0,0 1 0,2-1 0,3 1 0,1 3 0,0-2 0,0 6 0,3-7 0,-1 7 0,1-10 0,-7 5 0,2-3 0,2 1 0,1 8 0,3-8 0,-1 8 0,2-4 0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2:24.943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1 976 16383,'0'-28'0,"0"6"0,0-13 0,0 14 0,0-8 0,0 5 0,0 5 0,0-5 0,0 1 0,4 4 0,5-10 0,-2 9 0,11-14 0,-1 7 0,6-16 0,2 11 0,-3-10 0,4-2 0,-3-1 0,11-12 0,-11 12 0,11-12 0,-11 12 0,4-5 0,-6 13 0,-5 1 0,-2 15 0,-5-1 0,-1 13 0,1-4 0,-1 9 0,-4-4 0,0 1 0,-4 5 0,0 0 0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2:26.992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2041 16383,'0'-44'0,"5"6"0,11-5 0,3-2 0,14 3 0,-9-14 0,1 27 0,3-25 0,16-5 0,0 1 0,-13 15 0,-1 0 0,21-22 0,-12 7 0,10-17 0,-11 25 0,8-27 0,3 13 0,-11-3 0,10 4 0,-11 4 0,12-3 0,-13 8 0,13-8 0,-12 8 0,5-1 0,0-5 0,1 5 0,1-7 0,12-8 0,-24 21 0,22-18 0,-24 26 0,10-6 0,-12 9 0,-3 13 0,-6 1 0,-6 10 0,0 2 0,-5 7 0,-3-2 0,2 6 0,-3-6 0,4 6 0,0-6 0,0 2 0,1-3 0,-1 0 0,0 3 0,-4 2 0,-1 3 0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2:28.968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1 394 16383,'21'0'0,"0"0"0,-8 0 0,0 0 0,0 0 0,0 0 0,5 0 0,-4 0 0,8 0 0,-11 0 0,16 0 0,-12 0 0,14-9 0,-5 6 0,6-10 0,0 7 0,-6-3 0,5-1 0,-5 0 0,6 0 0,0 5 0,-1-4 0,1 3 0,0-4 0,5 0 0,-3 0 0,9-6 0,-9 5 0,3-4 0,-10 5 0,3 5 0,-8-3 0,-2 3 0,-1-4 0,-7 4 0,2-3 0,-3 8 0,3-8 0,-3 3 0,8-4 0,-3 0 0,0 4 0,3-7 0,-4 6 0,1-3 0,3 1 0,-8 3 0,8-4 0,-8 1 0,8-1 0,-7 0 0,7 0 0,-4 0 0,6 0 0,-6 0 0,4 0 0,-8 5 0,4-4 0,-5 7 0,0-3 0,0 1 0,-3 2 0,-1-3 0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2:31.186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0 16383,'54'0'0,"-10"0"0,8 0 0,-4 0 0,-9 0 0,18 0 0,-12 0 0,5 0 0,-13 0 0,5 0 0,-11 0 0,5 0 0,0 0 0,-5 0 0,11 0 0,-5 5 0,20 2 0,-3-1 0,19 5 0,-19-5 0,17 6 0,-17 0 0,19 0 0,-13-5 0,-1 3 0,-9-9 0,-7 9 0,-5-9 0,-2 4 0,-7-1 0,1 2 0,0-1 0,0 4 0,-1-4 0,1 1 0,0 3 0,0-4 0,5 5 0,-4 0 0,5 1 0,-12-6 0,0 4 0,-6-4 0,0 0 0,0 3 0,0-7 0,0 7 0,0-3 0,0 0 0,6 3 0,-5-3 0,9 5 0,-3 0 0,5-1 0,-1 1 0,1 0 0,-6 0 0,5-1 0,-10-3 0,0 2 0,-2-7 0,-8 6 0,4-6 0,-5 2 0,0-3 0,0 0 0,0 0 0,-1 0 0,1 4 0,5-3 0,0 3 0,11 0 0,-5-3 0,4 7 0,-4-7 0,-1 7 0,-5-7 0,0 3 0,-5-4 0,0 0 0,-4 0 0,0 0 0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2:33.017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1 16383,'14'13'0,"2"3"0,-7-2 0,1 4 0,7 0 0,-2 6 0,-1-5 0,4 9 0,-3-8 0,3 3 0,1 0 0,-4-4 0,2 5 0,-7-6 0,7 0 0,-7-4 0,3-2 0,-5 1 0,1-4 0,-1 4 0,0-5 0,0 0 0,0 0 0,1 0 0,-1 0 0,0 0 0,0 0 0,0 5 0,1-4 0,-1 4 0,5-1 0,-4-2 0,4 2 0,-5-4 0,0 0 0,0 1 0,-3-1 0,2-4 0,-6 4 0,6-4 0,-2 4 0,3 0 0,0 0 0,0 1 0,1 3 0,3 2 0,-2 4 0,7-4 0,-6 3 0,1-7 0,-3 3 0,-1-5 0,0 0 0,0-4 0,-3 0 0,-1-4 0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2:35.034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0 16383,'0'27'0,"0"2"0,0-9 0,0 29 0,0-25 0,0 31 0,0-23 0,0 11 0,0 7 0,0 2 0,0-1 0,0 6 0,0-12 0,0 5 0,0 8 0,0-11 0,6 33 0,0-31 0,7 31 0,4-20 0,-4 8 0,4-3 0,-1-13 0,-3-2 0,7-7 0,-8 0 0,8-6 0,-9-1 0,3-6 0,-4 0 0,5-1 0,-4 1 0,2-5 0,-3 3 0,0-3 0,5 10 0,-4-3 0,9 9 0,-8-3 0,8 5 0,-7 7 0,7-5 0,-7 5 0,7-7 0,-8-5 0,3-3 0,-5-5 0,-1-5 0,5-2 0,-4-5 0,3 0 0,-4 0 0,-1-4 0,1 3 0,0-8 0,-1 4 0,-3-5 0,2 0 0,-6 0 0,3 0 0,-1-3 0,-2 2 0,-12-36 0,8 25 0,-11-25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2:31.045"/>
    </inkml:context>
    <inkml:brush xml:id="br0">
      <inkml:brushProperty name="width" value="0.1" units="cm"/>
      <inkml:brushProperty name="height" value="0.1" units="cm"/>
      <inkml:brushProperty name="color" value="#33CCFF"/>
    </inkml:brush>
  </inkml:definitions>
  <inkml:trace contextRef="#ctx0" brushRef="#br0">8 0 24575,'-4'5'0,"0"-2"0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2:36.994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19 1 16383,'0'38'0,"0"-7"0,0-3 0,0-8 0,0 8 0,0-9 0,0 10 0,0-10 0,0 9 0,0-3 0,0 5 0,0-6 0,0 5 0,0-5 0,0 1 0,0 3 0,0-3 0,0 0 0,0 3 0,0-9 0,0 5 0,0-1 0,0-4 0,0 5 0,0-6 0,0 5 0,0-4 0,-4 4 0,3-9 0,-7 3 0,7-8 0,-4 4 0,5-5 0,0 0 0,0-3 0,0-2 0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2:38.979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1188 0 16383,'0'23'0,"0"-1"0,0-4 0,0 0 0,0 0 0,-5 12 0,4-9 0,-13 13 0,-5 11 0,2-15 0,-18 39 0,13-39 0,-14 33 0,2-21 0,-1 10 0,0-5 0,0-7 0,1 6 0,6-14 0,-4 7 0,6-13 0,0 3 0,1-3 0,5 3 0,-5 2 0,3-1 0,-3 1 0,9-1 0,-3 0 0,3 6 0,0-5 0,-3 4 0,3 1 0,0-5 0,-5 11 0,6-11 0,-2 11 0,-3-5 0,4 1 0,-5 3 0,0-9 0,1 3 0,1-10 0,4-2 0,1-5 0,6-4 0,3-1 0,-3-5 0,7 0 0,-6 0 0,2 0 0,-3 5 0,3 6 0,-7 0 0,5 9 0,-6-8 0,3 8 0,1-8 0,-1 3 0,1-5 0,0-4 0,0 3 0,1-4 0,3 5 0,-4 1 0,-1 4 0,4-4 0,-11 5 0,15-6 0,-10 0 0,7 0 0,-4-5 0,4 0 0,-3 0 0,4-4 0,-5 3 0,0 1 0,1-4 0,-1 8 0,0-7 0,1 2 0,3-4 0,-2 1 0,6-1 0,-7 0 0,8 0 0,-8-4 0,8 0 0,-4-4 0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2:40.931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573 0 16383,'-28'0'0,"5"0"0,-5 0 0,3 0 0,0 0 0,-3 0 0,8 0 0,-3 0 0,5 0 0,-1 0 0,6 0 0,-10 0 0,13 4 0,-13-3 0,9 11 0,-4-6 0,0 7 0,4-5 0,2 1 0,3-1 0,5 0 0,-4-3 0,4 2 0,-4-3 0,1 3 0,-1 1 0,0 0 0,-5 4 0,-1 2 0,-5 9 0,1-3 0,-1-1 0,5-2 0,1-7 0,4 2 0,5-4 0,-3-3 0,6-1 0,-2-4 0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2:43.045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2227 0 16383,'-36'0'0,"-8"0"0,-23 0 0,-21 0 0,31 0 0,-2 0 0,-4 0 0,-1 0 0,-5 0 0,0 0 0,5 0 0,1 0 0,-5 0 0,1 0 0,8 0 0,0 0 0,-3 0 0,-1 0 0,4 0 0,3 0 0,-27 0 0,18 0 0,2 0 0,7 0 0,1 0 0,0 0 0,-15 0 0,0 5 0,-5 2 0,17 5 0,6-1 0,2 0 0,12-1 0,2 1 0,12-6 0,0 4 0,1-4 0,8 0 0,-7 4 0,8-8 0,0 6 0,1-6 0,9 7 0,-4-8 0,4 4 0,33-9 0,-24 4 0,29-4 0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2:45.423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761 285 16383,'-17'0'0,"3"0"0,5 0 0,1 0 0,0 0 0,-5 0 0,4 0 0,-4 0 0,0 0 0,4 0 0,-4 0 0,1 0 0,2 0 0,-7 0 0,8 0 0,-8 0 0,3-4 0,-4 3 0,-1-3 0,1 4 0,0-4 0,4 3 0,2-3 0,3 1 0,1 2 0,0-3 0,0 4 0,4-4 0,-3 3 0,2-6 0,-2 6 0,-6-7 0,-1-1 0,-9-1 0,3-4 0,-3 5 0,5 0 0,-1 0 0,6 0 0,-5 0 0,9 0 0,-4 4 0,5-2 0,0 2 0,0 1 0,-1-4 0,1 8 0,3-8 0,-2 7 0,2-6 0,-3 3 0,0-1 0,1 2 0,2-1 0,-1 3 0,5-6 0,-11 2 0,7-3 0,-13-1 0,9 0 0,-8 0 0,8 1 0,-4-1 0,5 5 0,-1-4 0,1 7 0,3-6 0,-2 6 0,6-2 0,-3 3 0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2:47.812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520 1732 16383,'0'-22'0,"0"0"0,0-1 0,0-2 0,0-11 0,0 10 0,0-8 0,0 9 0,-5-5 0,0 5 0,0-3 0,-8 8 0,11-8 0,-10 3 0,7 0 0,-1 2 0,-2 0 0,6 3 0,-6-3 0,7 4 0,-7 1 0,7 0 0,-8-5 0,8 3 0,-7-3 0,2-1 0,1 5 0,-4-16 0,3 9 0,-5-10 0,1 0 0,0-1 0,-5 0 0,3 1 0,-2 6 0,4 0 0,0 5 0,1 2 0,4 5 0,-4 0 0,4-1 0,-4 1 0,0 0 0,0 0 0,0 0 0,-1-1 0,1 1 0,0 0 0,0 4 0,4-3 0,-2 7 0,2-2 0,1-1 0,-4 4 0,7-4 0,-6 0 0,1-1 0,1-4 0,-2 4 0,2-3 0,-4 8 0,4-4 0,-2 5 0,6 0 0,-6 0 0,6-3 0,-7-2 0,3-15 0,-5 2 0,-1-16 0,1 11 0,-1-11 0,1 10 0,0-3 0,0 10 0,1 6 0,0 6 0,4 5 0,2-1 0,3 1 0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8:14.956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182 1 24575,'0'12'0,"0"6"0,0-3 0,0 7 0,0-8 0,0 4 0,0-4 0,0 3 0,0-4 0,0 11 0,0-5 0,0 4 0,0-5 0,0 0 0,0 5 0,0-8 0,0 7 0,0-12 0,0 7 0,0-8 0,0 4 0,0-5 0,0-1 0,0 5 0,-4 6 0,3 11 0,-9 9 0,4 5 0,-5 7 0,-1 1 0,1 7 0,-1-6 0,6-2 0,-3-13 0,8-7 0,-4-11 0,2-6 0,2-5 0,-3 0 0,4 0 0,0 0 0,-4 5 0,3 0 0,-7 5 0,3 0 0,0 6 0,-4 0 0,3 6 0,-4-1 0,0 1 0,5 0 0,-4-6 0,8 0 0,-6-11 0,6 0 0,-3-5 0,4 0 0,0-7 0,4 2 0,0-10 0,9 6 0,5-7 0,7 7 0,5-8 0,-1 4 0,7-1 0,-5-3 0,5 8 0,-6-8 0,-6 8 0,-5-3 0,-2 4 0,-8 0 0,4 0 0,-5-4 0,0 3 0,0-3 0,0 4 0,0 0 0,0 0 0,4 0 0,2 0 0,4 0 0,0 0 0,5-4 0,-4 3 0,4-4 0,-4 1 0,-1 3 0,-5-3 0,0 4 0,-5 0 0,0 0 0,-3-3 0,-2 2 0,-3-2 0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8:18.113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1295 24575,'0'-12'0,"0"-2"0,0-4 0,0 0 0,0-6 0,0 5 0,0-5 0,0 6 0,0 5 0,0 0 0,0 5 0,0-1 0,0 1 0,0-5 0,0 4 0,0-8 0,0 3 0,0-15 0,0 2 0,0-3 0,0 1 0,0 10 0,0-5 0,0 6 0,0 4 0,0 2 0,0 3 0,0 1 0,0-3 0,0 2 0,0-7 0,0 2 0,0-4 0,0-1 0,0 1 0,4 0 0,1 0 0,5-5 0,-5 3 0,3-3 0,-3 4 0,5-4 0,-1 3 0,-4-3 0,3 5 0,-2-6 0,-1 9 0,3-7 0,-7 13 0,3-4 0,0 8 0,-3-2 0,2 3 0,-3-11 0,4 1 0,2-12 0,3 1 0,1-4 0,0-1 0,0 0 0,-4 0 0,2 5 0,-7 2 0,7 9 0,-7 1 0,2 5 0,-3 0 0,3-3 0,-2 2 0,7-7 0,-7 2 0,7-4 0,-7 4 0,7-3 0,-7 8 0,3-4 0,-1 9 0,-2 3 0,2 10 0,1 4 0,1 6 0,9 4 0,-3 1 0,8 6 0,-8 6 0,8-5 0,-7 11 0,6-11 0,-6 5 0,2 0 0,-4-5 0,1 10 0,-1-9 0,0 3 0,6 1 0,-5-5 0,4 11 0,-5-11 0,0 5 0,0-6 0,0 0 0,0-1 0,0-4 0,0 3 0,-1-8 0,0 8 0,1-9 0,-1 5 0,0-1 0,-3-4 0,2 10 0,-7-10 0,8 4 0,-8-4 0,3-6 0,0 4 0,-3-8 0,3 4 0,-4-5 0,0 0 0,3 0 0,-2 1 0,3-1 0,-4 0 0,4 0 0,-4 0 0,4 0 0,-4 0 0,0 1 0,0-1 0,4 0 0,-3 0 0,2 0 0,1 0 0,-3 0 0,2 0 0,1 0 0,-3 0 0,3 0 0,-4-4 0,0 0 0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8:19.583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43 24575,'12'0'0,"3"0"0,-6 0 0,4 0 0,-5 0 0,0 0 0,0 0 0,0 0 0,0 0 0,0 0 0,-1 0 0,6 0 0,0 0 0,5 0 0,1 0 0,-1-4 0,-5 3 0,0-3 0,-5 4 0,0 0 0,0 0 0,0 0 0,0 0 0,-3-4 0,2 3 0,-3-2 0,4 3 0,0-4 0,0 3 0,5-2 0,-4-1 0,8 3 0,-8-6 0,0 6 0,-5-3 0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8:19.881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1 24575,'0'0'0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2:34.951"/>
    </inkml:context>
    <inkml:brush xml:id="br0">
      <inkml:brushProperty name="width" value="0.1" units="cm"/>
      <inkml:brushProperty name="height" value="0.1" units="cm"/>
      <inkml:brushProperty name="color" value="#33CCFF"/>
    </inkml:brush>
  </inkml:definitions>
  <inkml:trace contextRef="#ctx0" brushRef="#br0">0 841 24575,'9'-18'0,"-1"2"0,1 4 0,-1 2 0,1-7 0,-1 8 0,1-8 0,0 7 0,-1-7 0,1 8 0,0-8 0,-1 7 0,1-7 0,-1 8 0,1-8 0,-1 7 0,-3-7 0,3 3 0,-3 1 0,3-4 0,1 3 0,0 0 0,-4-3 0,2 3 0,-2 0 0,4-3 0,-1 8 0,1-4 0,-1 5 0,-3-5 0,2 4 0,-3-4 0,5 5 0,-5-5 0,3 4 0,-2-4 0,3 5 0,0-1 0,-3 1 0,2 0 0,-6-1 0,6 1 0,-6 0 0,6-1 0,-2 1 0,3-5 0,1 4 0,-1-8 0,1 8 0,-1-4 0,1 0 0,-1 4 0,1-4 0,-1 1 0,0 2 0,1-3 0,-1 5 0,0 0 0,1 0 0,-1-1 0,0 1 0,0 0 0,0 0 0,0-1 0,0 1 0,0 0 0,1 3 0,-1-2 0,0 2 0,0-3 0,0 0 0,1 3 0,-1-2 0,0 2 0,0 0 0,0-2 0,-3 3 0,2-1 0,-3 2 0,1-1 0,-2 6 0,-3-1 0,0 7 0,0 0 0,5 10 0,0-3 0,4 8 0,0-5 0,1 5 0,-1-3 0,0 3 0,1 0 0,-1-3 0,0 3 0,-4-5 0,3 0 0,-7 5 0,7-3 0,-7 3 0,7-5 0,-7 0 0,8 5 0,-8 2 0,7 4 0,-7-4 0,8 3 0,-8-3 0,8 4 0,-8 1 0,8-5 0,-8 3 0,7-9 0,-7 10 0,7-10 0,-7 5 0,7-1 0,-7-4 0,8 4 0,-8 1 0,3-5 0,-1 0 0,-2-2 0,3-8 0,-4 4 0,0-5 0,3 0 0,-2 0 0,3-4 0,-4 0 0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8:21.876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0 24575,'0'18'0,"0"-4"0,0 21 0,0-14 0,0 13 0,0-15 0,0 10 0,0-10 0,0 10 0,0-10 0,0 4 0,0-5 0,0 0 0,0 5 0,0 2 0,0 0 0,0-2 0,0 0 0,0-3 0,0 3 0,0-5 0,0 0 0,0 0 0,0 0 0,0 0 0,0 6 0,0-5 0,0 4 0,0 1 0,0 0 0,0 1 0,0-2 0,0-5 0,0 0 0,4 0 0,-3 0 0,3-4 0,-4 3 0,4-4 0,-3 6 0,3-1 0,0 0 0,-3 0 0,3 0 0,0 0 0,-3 0 0,3 0 0,0 0 0,-3-4 0,3 3 0,0-8 0,-3 4 0,3-5 0,-4 0 0,0-4 0,0 0 0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8:24.597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18 24575,'8'0'0,"4"0"0,-3 0 0,8 0 0,-8 0 0,8 0 0,-8 0 0,4 0 0,-1 0 0,7 0 0,0 0 0,10 0 0,-5 0 0,6 0 0,-5 0 0,3 0 0,-9 0 0,5 0 0,-6 0 0,-5 0 0,4 0 0,-8 0 0,8 0 0,-7 0 0,7 0 0,-4 0 0,1 0 0,3 0 0,-3 0 0,-1 0 0,4 0 0,-3 0 0,0 0 0,3 0 0,-8 0 0,4 0 0,-5 0 0,0 0 0,0 0 0,5 0 0,-4 0 0,4 0 0,-1 0 0,2 0 0,4 0 0,0 0 0,0 0 0,0 0 0,0 0 0,-4 0 0,3 0 0,-8 0 0,8 0 0,-8 0 0,4 0 0,-5 0 0,0 0 0,0 0 0,1 0 0,-1 0 0,0 0 0,0 0 0,4 0 0,2 0 0,0 0 0,3 0 0,-8 0 0,8 0 0,-8 0 0,4 0 0,-5 0 0,0 0 0,0 0 0,0 0 0,0 0 0,4 0 0,1 0 0,6 0 0,4 0 0,-4 0 0,4-4 0,-9 3 0,-1-3 0,-5 0 0,0 3 0,0-3 0,-3 4 0,-2 0 0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8:26.421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0 24575,'0'28'0,"0"-4"0,0 18 0,0-5 0,0 6 0,0 0 0,0-6 0,0-1 0,0-6 0,0 6 0,0-10 0,0 8 0,0-9 0,0 4 0,0 1 0,0 0 0,0 0 0,0-1 0,0-4 0,0 4 0,0-5 0,0 1 0,0 3 0,0-8 0,0 3 0,0-5 0,0 0 0,0 0 0,0 0 0,0 0 0,0-4 0,0 3 0,0-8 0,0 4 0,0-5 0,0 0 0,0 0 0,0 1 0,0-1 0,0 4 0,0-2 0,0 7 0,0-8 0,0 8 0,0-4 0,0 1 0,0 3 0,0-8 0,0 4 0,0-5 0,0 0 0,0 0 0,0 1 0,0-1 0,0 0 0,0 0 0,0 0 0,0 0 0,0-1 0,0 1 0,0-4 0,0-1 0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8:30.248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1145 24575,'0'-7'0,"0"-1"0,0 0 0,0 0 0,0 0 0,0 0 0,0-5 0,0 3 0,0-12 0,0 11 0,0-11 0,0 8 0,0 0 0,0 2 0,0 4 0,0-5 0,0-1 0,0-4 0,0-1 0,0-4 0,0 4 0,0-5 0,0 1 0,0 3 0,0-3 0,0 0 0,0 3 0,0-3 0,0-1 0,0 5 0,0-5 0,0 1 0,0 3 0,0-3 0,0 5 0,0 0 0,0 4 0,0-3 0,0 7 0,0-3 0,0 1 0,0 2 0,0-7 0,0 3 0,0-4 0,0 0 0,0-5 0,0-2 0,0 0 0,0-3 0,0 8 0,0-8 0,0 8 0,0 1 0,0 2 0,0 8 0,0-4 0,0 5 0,0-3 0,0-2 0,0-4 0,0 3 0,0-3 0,0 8 0,0-4 0,0 5 0,0 0 0,0 0 0,0 0 0,0 0 0,0 0 0,0 0 0,0 0 0,4 3 0,0 6 0,4 3 0,0 9 0,1-4 0,4 8 0,-4-4 0,9 11 0,-4-5 0,5 4 0,-1-4 0,-4-1 0,4 0 0,-8 0 0,7 0 0,-7 0 0,3 0 0,0-4 0,-3 3 0,3-3 0,-4 5 0,0-1 0,0 0 0,5 5 0,-4-4 0,4 5 0,-1-6 0,-3 0 0,3 0 0,-4 0 0,0 0 0,4 0 0,-3 0 0,3-4 0,-4 3 0,0-3 0,0 4 0,-1-4 0,5 3 0,-3-4 0,3 1 0,-4 3 0,-1-8 0,5 8 0,-3-3 0,3 4 0,-4 0 0,0 0 0,4 0 0,-3 0 0,3-4 0,-4 3 0,-1-3 0,1 4 0,0 0 0,1 5 0,-1-3 0,0 3 0,0-5 0,0-4 0,-4 3 0,2-4 0,-6 1 0,8 3 0,-8-8 0,6 4 0,-6-5 0,3 0 0,-1 0 0,-2 0 0,3 0 0,-1 1 0,-2-1 0,7 0 0,-8 0 0,4 0 0,0 0 0,-3 0 0,6-3 0,-6 2 0,6-6 0,-6 6 0,2-13 0,-3-5 0,0-25 0,0 3 0,0-39 0,0 29 0,0-30 0,6 14 0,0-2 0,6-5 0,0 14 0,-1 2 0,-1 13 0,-4 1 0,3 6 0,-8 1 0,3 4 0,-4 1 0,0 6 0,0 0 0,0-5 0,0 3 0,0-3 0,0 4 0,4 1 0,-3 0 0,3 4 0,-4-3 0,0 3 0,0 1 0,0-5 0,0 9 0,0-8 0,0 7 0,4-7 0,-3 8 0,3-4 0,-4 5 0,0 0 0,0 0 0,0 3 0,0 1 0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8:33.694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0 24575,'0'8'0,"0"0"0,0 0 0,0 0 0,0 5 0,0-4 0,0 3 0,0-3 0,0 8 0,0-6 0,0 7 0,0-1 0,0-2 0,0 14 0,0-10 0,0 10 0,0-5 0,0 6 0,0 0 0,0-1 0,4-4 0,-3 3 0,3-3 0,-4-1 0,0 5 0,0-10 0,4 4 0,-3-9 0,3 3 0,-4-8 0,0 4 0,0-1 0,0-2 0,3 2 0,-2 1 0,3-4 0,-4 8 0,0-8 0,0 8 0,0-7 0,0 2 0,4-4 0,-3 5 0,2-4 0,-3 8 0,0-7 0,0 2 0,0-4 0,0 1 0,0-1 0,0 0 0,0 0 0,3-4 0,-2 3 0,3-3 0,-4 4 0,0 0 0,0 0 0,0 1 0,0-1 0,0 0 0,0 0 0,0 0 0,0 0 0,0 1 0,0-2 0,0 2 0,0-2 0,0 2 0,0-1 0,0 0 0,0 0 0,0 0 0,0 1 0,0-1 0,0 0 0,0 0 0,0-1 0,0-3 0,0 0 0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8:35.342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1 24575,'0'23'0,"0"-7"0,0 25 0,0-9 0,0 5 0,0 5 0,0-11 0,0 4 0,0-10 0,0-2 0,0-5 0,0 0 0,0 6 0,0-5 0,0 0 0,0-2 0,0-3 0,0-1 0,0 4 0,0-8 0,0 8 0,0-3 0,0 0 0,0 3 0,0 2 0,0 0 0,0 9 0,0-3 0,0 5 0,0-1 0,0-4 0,0 3 0,0-8 0,0 3 0,0-5 0,0-4 0,0-2 0,0-3 0,0-1 0,0 0 0,0 0 0,0 0 0,0 0 0,0 0 0,0 0 0,0 0 0,0 0 0,0-1 0,0 1 0,0 0 0,0-1 0,0 1 0,0-4 0,0-1 0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8:37.917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1 103 24575,'3'0'0,"-1"0"0,9 0 0,-2 0 0,3 0 0,2 0 0,4 0 0,5 0 0,2 0 0,4 0 0,1 0 0,0 0 0,-6 0 0,0 0 0,-6 0 0,0 0 0,0 0 0,-4 0 0,3 0 0,-8 0 0,8 0 0,-3 0 0,9 0 0,-4 0 0,5 0 0,-1-4 0,-4 3 0,5-4 0,-11 5 0,4 0 0,-7 0 0,2 0 0,1 0 0,-4 0 0,4 0 0,-5 0 0,4 0 0,-2 0 0,7 0 0,-4-4 0,5 3 0,0-3 0,0 4 0,0-4 0,1 3 0,-1-3 0,0 0 0,-5 3 0,4-3 0,-7 4 0,2 0 0,-4-4 0,5 3 0,-4-2 0,4 3 0,-5 0 0,0 0 0,5 0 0,-4-4 0,8 3 0,-3-3 0,-1 4 0,0 0 0,-1 0 0,-2-3 0,2 2 0,-4-3 0,0 4 0,1 0 0,-1 0 0,0 0 0,0 0 0,5 0 0,-4 0 0,4 0 0,-1 0 0,-3 0 0,4 0 0,-5-3 0,0 2 0,0-3 0,-1 4 0,1 0 0,0-4 0,0 3 0,0-2 0,0 3 0,0 0 0,-3-4 0,1 3 0,-1-2 0,2 3 0,2 0 0,-1 0 0,0 0 0,5 0 0,0 0 0,1 0 0,3-4 0,-8 3 0,4-3 0,-5 4 0,0 0 0,0 0 0,-3-4 0,-2 4 0,-3-4 0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8:40.396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1 978 24575,'0'-17'0,"0"1"0,0-3 0,0 1 0,0-5 0,0 3 0,0-3 0,0 5 0,0 0 0,0 4 0,0-3 0,0-2 0,0 4 0,0-12 0,0 6 0,0-9 0,0 6 0,0-11 0,0 9 0,4-10 0,2 6 0,4 1 0,-5 4 0,4-4 0,-4 10 0,0-5 0,3 6 0,-7-5 0,7 8 0,-3-8 0,0 9 0,-1 1 0,0-4 0,1 3 0,4-4 0,0-1 0,0 1 0,0 0 0,0-5 0,0 3 0,1-3 0,-1 4 0,0 1 0,0 0 0,0 4 0,-1 2 0,-3 3 0,-2 1 0,1 3 0,-3-2 0,6 10 0,2-2 0,9 12 0,1-3 0,10 9 0,-10-5 0,11 12 0,-5-6 0,1 5 0,2-6 0,-13-1 0,7 1 0,-8-1 0,0-4 0,-1 3 0,-4-4 0,4 6 0,-3 4 0,3-4 0,-3 10 0,4-5 0,1 6 0,1 6 0,4 1 0,-8 6 0,8 0 0,-8 1 0,3-7 0,0-1 0,-3 0 0,2-10 0,-4 8 0,-1-9 0,1-1 0,0 5 0,-1-5 0,1 1 0,0 3 0,-1-8 0,0 3 0,0-5 0,0 0 0,0-4 0,0 3 0,-4-8 0,2 4 0,-6-1 0,3-2 0,-1 2 0,-2-4 0,3 1 0,0-1 0,-4 0 0,4 0 0,-4 0 0,4 0 0,-3 0 0,2-3 0,-3-2 0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8:41.809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1 24575,'4'0'0,"-2"0"0,15 0 0,-8 0 0,4 0 0,-1 0 0,1 0 0,1 0 0,2 0 0,-3 0 0,11 0 0,-5 0 0,9 0 0,-3 0 0,5 0 0,-6 0 0,0 0 0,-11 0 0,4 0 0,-7 0 0,2 0 0,-4 0 0,0 0 0,0 0 0,0 0 0,0 0 0,1 0 0,-1 0 0,0 0 0,0 0 0,0 0 0,-1 0 0,1 0 0,0 0 0,0 0 0,0 0 0,-1 0 0,-2 0 0,-2 0 0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8:44.546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1 24575,'0'17'0,"0"-2"0,0 13 0,0-3 0,0 4 0,0-9 0,0 8 0,0-8 0,0 10 0,0-1 0,0-4 0,0-2 0,0 1 0,0 0 0,0 1 0,0 3 0,0-8 0,0 8 0,0-9 0,0 10 0,0-10 0,0 4 0,0 1 0,0-5 0,0 10 0,0-10 0,0 9 0,0-8 0,0 8 0,0-8 0,0 3 0,0-5 0,0 5 0,0-4 0,4 5 0,-3-6 0,3 0 0,-4 0 0,0 0 0,5 5 0,-4-3 0,3 3 0,-4-5 0,0 5 0,4-3 0,-3-1 0,3-2 0,-4-8 0,4 4 0,-3-5 0,2 0 0,-3 0 0,0 0 0,0 0 0,0 0 0,0 0 0,0 0 0,0 0 0,0 0 0,0-7 0,4 2 0,5-11 0,10 3 0,5-5 0,6 0 0,6 0 0,1-1 0,6-4 0,0 2 0,0-2 0,-6 9 0,-1-3 0,-12 7 0,0-6 0,-6 7 0,-5-3 0,0 4 0,-5 0 0,0 0 0,0 0 0,-1 0 0,1 0 0,0 0 0,0 0 0,0 0 0,-4 0 0,-1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2:36.807"/>
    </inkml:context>
    <inkml:brush xml:id="br0">
      <inkml:brushProperty name="width" value="0.1" units="cm"/>
      <inkml:brushProperty name="height" value="0.1" units="cm"/>
      <inkml:brushProperty name="color" value="#33CCFF"/>
    </inkml:brush>
  </inkml:definitions>
  <inkml:trace contextRef="#ctx0" brushRef="#br0">0 210 24575,'16'0'0,"6"0"0,-2 0 0,3 0 0,0 0 0,-4 0 0,5 0 0,-6 0 0,5 0 0,-4 0 0,10 0 0,-10 0 0,16 0 0,-9 0 0,16 0 0,-5 0 0,6 0 0,0 0 0,1 0 0,-1 0 0,-6 0 0,-6 0 0,-3 0 0,-9 0 0,10 0 0,-10-4 0,4 3 0,1-8 0,0 3 0,6-4 0,0 5 0,6-5 0,-5 5 0,11-1 0,-11-3 0,11 3 0,-11 0 0,11-3 0,-11 3 0,11-5 0,-5 5 0,0-3 0,5 3 0,-11-4 0,5 0 0,-6 4 0,-6-3 0,5 4 0,-10 0 0,4-4 0,-9 8 0,3-3 0,-8 4 0,8-4 0,-7 3 0,7-3 0,-4 0 0,1 3 0,3-3 0,-8 0 0,4 3 0,-5-2 0,0 3 0,0 0 0,0 0 0,-4 0 0,0 0 0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8:46.516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1 24575,'0'8'0,"0"4"0,0-3 0,0 7 0,0-3 0,0-1 0,0 4 0,0-3 0,0 0 0,0 4 0,0-3 0,0 4 0,0 5 0,0-4 0,0 10 0,0-10 0,0 10 0,0-10 0,0 9 0,0-8 0,0 3 0,0 0 0,0-3 0,0 3 0,0-5 0,0 0 0,0 0 0,0-4 0,0 3 0,0-8 0,0 4 0,0-5 0,0 0 0,0 0 0,0 1 0,0 3 0,0-3 0,0 8 0,0-3 0,0 4 0,0 0 0,0 1 0,0-1 0,0 0 0,0 0 0,0 0 0,0 0 0,0 0 0,0 0 0,0 0 0,4 0 0,-3-4 0,3-2 0,-4-4 0,3 1 0,-2-1 0,3 0 0,-4 0 0,0 0 0,0 0 0,4-3 0,-4 2 0,4-2 0,-4 2 0,0 2 0,0-2 0,0 1 0,0 0 0,0-1 0,0 1 0,4-4 0,-3 3 0,2-2 0,-3 2 0,0-2 0,0-2 0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8:48.841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0 24575,'0'17'0,"0"-5"0,0 10 0,0-7 0,0 8 0,0 6 0,0-8 0,0 8 0,0-5 0,0 0 0,0 6 0,0-5 0,0 3 0,0-3 0,0 4 0,0 1 0,0-5 0,0-2 0,0-5 0,0 0 0,0 0 0,0-4 0,0-2 0,0-3 0,0 3 0,0-3 0,0 4 0,0 0 0,0-4 0,0 8 0,0-4 0,0 1 0,0 3 0,0-8 0,0 4 0,0-5 0,0 0 0,0 0 0,0 5 0,0 1 0,0 4 0,0-4 0,0 3 0,4-4 0,-3 5 0,3-4 0,-4-1 0,0-1 0,0-3 0,0 4 0,0-5 0,0 0 0,0 0 0,3 0 0,-2 0 0,3 0 0,-4 1 0,0-1 0,0 0 0,0 0 0,0 0 0,0 0 0,0 0 0,3 0 0,-2 1 0,3-1 0,0 0 0,-4 0 0,4 0 0,-4 0 0,4 0 0,-3 1 0,6-5 0,-7 3 0,7-6 0,-2 2 0,3 1 0,0-3 0,0 3 0,1-1 0,3-2 0,2 3 0,4 0 0,0-3 0,5 3 0,-3 0 0,8-3 0,-3 3 0,5-4 0,-1 0 0,7 0 0,1 0 0,13 0 0,-5 0 0,5 0 0,-6 0 0,-1 0 0,-6 0 0,-1 0 0,-11 0 0,-2 0 0,-9 0 0,3 0 0,-8 0 0,3 0 0,-3 0 0,-1 0 0,0 0 0,0 0 0,0 0 0,5 0 0,-4 0 0,4 0 0,-1 0 0,-3 0 0,4 0 0,-5 0 0,0 0 0,0 0 0,0 0 0,-3 0 0,-2 0 0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8:50.776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28 24575,'12'0'0,"-1"0"0,-3 0 0,0 0 0,0 0 0,0 0 0,-1 0 0,1 0 0,0 0 0,1 0 0,3 0 0,-3 0 0,4 0 0,-5 0 0,0 0 0,0 0 0,1 0 0,-1 0 0,0 0 0,0 0 0,0 0 0,0 0 0,0 0 0,0 0 0,1 0 0,-1 0 0,0 0 0,0 0 0,0 0 0,0 0 0,1 0 0,-1 0 0,0 0 0,-1 0 0,2 0 0,-1 0 0,4-8 0,2 6 0,4-7 0,0 9 0,0 0 0,5 0 0,-3 0 0,3-4 0,-5 3 0,-4-3 0,3 4 0,-8 0 0,4 0 0,-1 0 0,-2 0 0,7 0 0,-8 0 0,4 0 0,-5 0 0,0 0 0,0 0 0,0 0 0,-3 0 0,-2 0 0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8:53.628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8 24575,'22'0'0,"1"0"0,1 0 0,5 0 0,-5 0 0,6 0 0,-5 0 0,-2 0 0,-9 0 0,-2 0 0,1 0 0,0 0 0,5 0 0,-1 0 0,-3 0 0,3 0 0,-4 0 0,1 0 0,3 0 0,-8 0 0,4 0 0,-5 0 0,0 0 0,0 0 0,-1 0 0,1 0 0,0 0 0,0 0 0,5 0 0,0 0 0,6 0 0,-1 0 0,0 0 0,0 0 0,0 0 0,0 0 0,0 0 0,-4 0 0,3 0 0,-8 0 0,8 0 0,-7 0 0,2 0 0,-4 0 0,0 0 0,0 0 0,0 0 0,0 0 0,0 0 0,0 0 0,0 0 0,0 0 0,0-3 0,1 2 0,-1-3 0,0 4 0,0 0 0,0 0 0,0 0 0,-3 0 0,-1 0 0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8:56.923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1418 24575,'0'-7'0,"0"-5"0,0 3 0,0-2 0,0-2 0,0 0 0,0-5 0,0-1 0,0 1 0,0 0 0,0-6 0,0 5 0,0-10 0,0 5 0,0-6 0,0 0 0,0-6 0,0 5 0,0-5 0,0 6 0,0 0 0,0 0 0,0 6 0,0-5 0,0 4 0,0 1 0,0-5 0,0 4 0,0 1 0,0 0 0,0 6 0,0 0 0,0 0 0,0-1 0,0 6 0,0 0 0,0 0 0,0 4 0,0-8 0,0 8 0,0-9 0,0 5 0,0-6 0,0 1 0,0 0 0,0 4 0,0-3 0,0 8 0,0-8 0,0 7 0,0-7 0,0 8 0,0-4 0,0 5 0,0-1 0,0 1 0,0 0 0,4 6 0,0 3 0,4 7 0,4 1 0,2 3 0,9 3 0,-3 3 0,3 1 0,-5-1 0,5 1 0,-3-1 0,3 1 0,-5-1 0,0 1 0,0-1 0,0 0 0,1 5 0,0-4 0,-1 5 0,0-6 0,-4 0 0,4 0 0,-8 0 0,3 0 0,-4 5 0,4-3 0,-2 8 0,3-3 0,0 4 0,-3 1 0,8 0 0,-8 0 0,3-1 0,-5-4 0,1-2 0,-1-5 0,0 0 0,0 1 0,0-1 0,0 0 0,0 0 0,0 0 0,0 0 0,0 0 0,4-4 0,-3 3 0,3-3 0,-4 4 0,1 0 0,-6 1 0,5-1 0,-4 0 0,0 5 0,3 1 0,-3 6 0,5-5 0,0 3 0,-1-13 0,0 7 0,-1-12 0,-3 2 0,2-4 0,-6 1 0,3-1 0,-4-11 0,0-3 0,0-11 0,0-12 0,5-3 0,1-18 0,6-9 0,0-9 0,1-16 0,0-2 0,0-9 0,-1 24 0,1-18 0,-1 25 0,1-20 0,0 9 0,-1 7 0,0 2 0,-1 7 0,1 7 0,-1 2 0,-1 13 0,-4 1 0,3 6 0,-8 0 0,7 6 0,-7 0 0,3 10 0,0-3 0,-3 8 0,3-4 0,-4 0 0,4 4 0,-3-4 0,3 5 0,-1 0 0,-2-5 0,6 4 0,-6-4 0,2 5 0,-3 4 0,0 0 0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01.839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0 24575,'0'24'0,"0"2"0,0 2 0,0 2 0,0-1 0,0 1 0,0 0 0,0 0 0,0-1 0,0 7 0,0-5 0,0 5 0,0-6 0,0 6 0,0 1 0,0 0 0,0 5 0,0 2 0,0 1 0,0 5 0,0-7 0,0 0 0,0-6 0,0 5 0,0-11 0,0 5 0,0-11 0,0 3 0,0-9 0,0 0 0,0-2 0,0-3 0,0-1 0,4 4 0,-3-3 0,3 4 0,-4 0 0,0-4 0,0 3 0,0-8 0,4 4 0,-3-5 0,2 0 0,-3 0 0,0 0 0,0-4 0,0 0 0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04.608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41 24575,'0'12'0,"0"3"0,0-6 0,4 8 0,1-7 0,0 7 0,7-8 0,-7 4 0,8-4 0,-9-1 0,4-4 0,-7 4 0,6-7 0,-7 5 0,7-5 0,-2 6 0,3-2 0,5 3 0,1 10 0,5-2 0,-1 7 0,6-4 0,-5-5 0,0 4 0,-6-9 0,-5 4 0,1-5 0,-1 0 0,0-3 0,-4 2 0,3-3 0,-2 0 0,3 4 0,0-4 0,0 4 0,0 1 0,1-1 0,3 0 0,-3 0 0,4 1 0,-5-1 0,0 0 0,0 0 0,1 1 0,-1-1 0,0 0 0,0 0 0,0-3 0,0 2 0,1-3 0,-1 4 0,-4-6 0,4-13 0,2-9 0,6-16 0,5-1 0,6-8 0,-4 7 0,3 1 0,-10 7 0,1 5 0,-6 2 0,2 5 0,-4 4 0,-1 5 0,-3 1 0,2 4 0,-3-4 0,0 0 0,4-5 0,-3 4 0,4-8 0,-1 7 0,1-3 0,-1 5 0,0 0 0,0 0 0,0 3 0,-3-2 0,1 6 0,-5-6 0,6 6 0,-2-6 0,3 2 0,0-3 0,0 0 0,0 3 0,-4 12 0,0 14 0,-4 13 0,0 10 0,0 6 0,0 1 0,0 1 0,0 4 0,0-11 0,0-1 0,0-2 0,0-11 0,0 5 0,0 0 0,0-5 0,0 11 0,0-11 0,0 11 0,0-5 0,0 6 0,0-6 0,0 5 0,0-11 0,0 0 0,0-3 0,0-8 0,0 8 0,0-9 0,0 5 0,0-6 0,0 5 0,0-4 0,0 5 0,0-6 0,0 0 0,0-4 0,0-2 0,0-4 0,0 1 0,0-1 0,0 0 0,0-4 0,0-1 0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07.797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1166 24575,'0'-12'0,"0"-6"0,0 2 0,0-6 0,0 8 0,0-4 0,0 4 0,0-8 0,0 11 0,0-11 0,0 8 0,0-4 0,0 4 0,0-8 0,0 8 0,0-9 0,0 10 0,0 0 0,0 5 0,0-5 0,0 3 0,0-12 0,0 7 0,0-8 0,0 5 0,0-1 0,0 1 0,0 0 0,0 0 0,0 0 0,4-1 0,-3 1 0,7 0 0,-3-5 0,5-2 0,0-5 0,0 0 0,0 0 0,-1 1 0,1 4 0,-1 1 0,-4 6 0,3 0 0,-2 0 0,-1-1 0,2 6 0,-2-4 0,4 3 0,-4-4 0,3-1 0,-3 1 0,4 0 0,0 0 0,-4 4 0,3-3 0,-4 8 0,1-4 0,-2 5 0,1 4 0,-3-3 0,3 3 0,-4-9 0,0-1 0,0-4 0,0 4 0,0-3 0,3 8 0,-2-4 0,3 5 0,-1 4 0,2 4 0,2 4 0,6 9 0,-3 1 0,7 4 0,-3 5 0,5 2 0,1 4 0,-1-4 0,1 3 0,-1-3 0,-4 5 0,-1-6 0,0 0 0,-4-1 0,3-4 0,-3 10 0,0-5 0,0 6 0,0 0 0,0 5 0,0 3 0,1-1 0,-5-1 0,2-6 0,-2-1 0,3-4 0,-3-2 0,2-5 0,-3 0 0,4-4 0,0 3 0,-1-3 0,1 4 0,1 5 0,-1-4 0,1 10 0,3-10 0,-3 5 0,3-6 0,-4 0 0,0-4 0,0 3 0,-1-8 0,1 3 0,-5-3 0,4-1 0,-7 4 0,6 2 0,-2 4 0,4 0 0,0 0 0,0 0 0,-4-4 0,3-1 0,-7-5 0,3 0 0,-4 0 0,3 0 0,-2-3 0,3-1 0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09.702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1 24575,'8'0'0,"-1"0"0,1 0 0,0 0 0,4 0 0,-3 0 0,4 0 0,-1 0 0,2 0 0,4 0 0,0 0 0,-4 0 0,-2 0 0,-4 0 0,1 0 0,-1 0 0,0 0 0,0 0 0,0 0 0,-1 0 0,1 0 0,1 0 0,-1 0 0,0 0 0,-1 0 0,1 0 0,0 0 0,0 0 0,0 0 0,1 0 0,3 0 0,-3 0 0,4 0 0,-5 0 0,0 0 0,5 0 0,-4 0 0,4 0 0,-5 0 0,0 0 0,0 0 0,0 0 0,1 0 0,-1 0 0,0 0 0,0 0 0,-1 0 0,1 0 0,0 0 0,0 0 0,0 0 0,-3 0 0,-2 0 0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11.373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0 24575,'0'17'0,"0"-2"0,0 8 0,0-5 0,0 1 0,0-1 0,0 5 0,0-4 0,0 4 0,0-4 0,0 10 0,0-3 0,0 9 0,0-5 0,0 6 0,0-5 0,0 11 0,0-11 0,0 5 0,0-6 0,0-1 0,0-4 0,0 3 0,0-8 0,0 8 0,4-8 0,1 3 0,0-5 0,3-4 0,-7 3 0,6-4 0,-6 1 0,7 3 0,-7-8 0,7 8 0,-7-7 0,8 7 0,-8-8 0,7 8 0,-7-8 0,2 8 0,-3-8 0,5 8 0,-4-7 0,3 2 0,-1-4 0,-2 0 0,3 1 0,-4-1 0,0 0 0,0 0 0,0-4 0,0-1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1:26.593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1 634 24575,'13'-19'0,"-4"3"0,4 8 0,-4-5 0,-1 7 0,0-5 0,5 6 0,0-8 0,10-2 0,-3-3 0,8-2 0,-2-5 0,4 4 0,-5-4 0,-1 10 0,-6-2 0,-5 7 0,0 1 0,-5 2 0,0 6 0,-3-6 0,2 2 0,-2-3 0,3-5 0,1 4 0,4-9 0,0 5 0,1-1 0,3 1 0,-7 0 0,2 7 0,-3-6 0,-1 11 0,-3-6 0,2 6 0,-3-6 0,4-3 0,1 1 0,-1-4 0,1 1 0,-1 2 0,1 1 0,-1 2 0,0 2 0,0 1 0,-3-4 0,2 4 0,-2-9 0,3 4 0,0-8 0,1 8 0,0-8 0,-1 7 0,1-2 0,-1 3 0,0 1 0,0 3 0,-3-2 0,-2 3 0,-3 2 0,0 8 0,0 12 0,0 7 0,0 11 0,0 1 0,0 13 0,0-6 0,0 13 0,0-12 0,0 5 0,0-7 0,0-6 0,0 5 0,0-11 0,0 5 0,0-6 0,0-1 0,0 1 0,0-5 0,0 3 0,0-8 0,0 8 0,0-3 0,0-1 0,0 5 0,0-5 0,0 12 0,0-5 0,0 5 0,0-6 0,0 5 0,0-4 0,0 0 0,0-3 0,4-8 0,-3-2 0,7-1 0,-7-7 0,7 7 0,-7-8 0,7 8 0,-7-3 0,7 4 0,-3-5 0,4 4 0,-4-3 0,3 9 0,-7-3 0,8 3 0,-8 0 0,7-3 0,-7 8 0,3-9 0,-4 5 0,0-1 0,4-4 0,-4 4 0,4-9 0,-4-1 0,0-5 0,0 0 0,0 0 0,0 0 0,0 0 0,0-3 0,0-2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2:45.548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 24 24575,'27'0'0,"7"0"0,10 0 0,1 0 0,5 0 0,-1 0 0,23 0 0,5 0 0,5 0 0,-2 0 0,-4 0 0,-24 0 0,4 0 0,-4-5 0,6 4 0,0-4 0,8 5 0,-5 0 0,5-6 0,-14 5 0,-2-4 0,-7 5 0,-6 0 0,-1 0 0,-6 0 0,-6 0 0,0 0 0,-6 0 0,5 0 0,-3 0 0,8 0 0,-4 0 0,1 0 0,3 0 0,-3 0 0,5 0 0,-1 0 0,1 0 0,0 0 0,-1 0 0,1 0 0,6 0 0,-5 0 0,11 0 0,-5 0 0,6 0 0,0 0 0,1 0 0,-1 0 0,0 0 0,-6 0 0,-1 0 0,-11 0 0,-6 3 0,-7-2 0,-4 3 0,0-4 0,1 0 0,-5 0 0,0 0 0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13.083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84 24575,'21'0'0,"-3"0"0,17 0 0,-15 0 0,15 0 0,-16 0 0,4 0 0,7 0 0,-9 0 0,13 0 0,-9 0 0,10 0 0,3 0 0,5 0 0,0 0 0,7 0 0,-5 0 0,4 0 0,-5 0 0,-2 0 0,-4 0 0,-3 0 0,-5-5 0,-5 4 0,-2-3 0,-5 0 0,5 3 0,-3-7 0,3 7 0,0-8 0,2 4 0,-1-1 0,0-3 0,-1 4 0,-4 0 0,0-3 0,-6 7 0,-5-3 0,0 4 0,0 0 0,0 0 0,-3-3 0,2 2 0,-6-3 0,2 4 0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14.401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1 24575,'0'2'0,"0"10"0,0 11 0,0 12 0,0-3 0,0 9 0,0-10 0,0 5 0,0-11 0,0-2 0,0 6 0,0-8 0,0 20 0,0-9 0,0 11 0,0 7 0,0-6 0,0 13 0,0-12 0,0 12 0,0-12 0,0 5 0,0-7 0,0 0 0,0-6 0,0-1 0,0-7 0,0-4 0,0 3 0,0-8 0,0 3 0,0-5 0,0 5 0,0-3 0,0-1 0,0-2 0,0-8 0,0 4 0,0-5 0,0 0 0,0-4 0,0 0 0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16.209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1 24575,'0'16'0,"0"-4"0,0 5 0,0-8 0,0 4 0,0-5 0,0 5 0,0-4 0,0 3 0,0 1 0,0 0 0,0 5 0,0 6 0,0-5 0,0 9 0,0-8 0,0 8 0,0-3 0,0 5 0,0-1 0,0 1 0,0-5 0,0 3 0,0-4 0,0 6 0,4-5 0,-3-2 0,8 0 0,-8-3 0,3 3 0,0-5 0,-3-4 0,3 3 0,-4-3 0,4-1 0,-3 4 0,2-3 0,-3 0 0,4 3 0,-3-4 0,7 5 0,-7 0 0,3 1 0,1 4 0,-4-4 0,7 5 0,-7-6 0,3 0 0,0 0 0,-3 0 0,3 0 0,-4-5 0,0 0 0,4-5 0,-3 0 0,3 1 0,-4-1 0,0 0 0,0 0 0,3-4 0,-2 3 0,2-2 0,-3 2 0,0 1 0,0 0 0,0 0 0,0 0 0,0 0 0,0 0 0,0-4 0,0-1 0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17.961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70 24575,'12'0'0,"-1"0"0,1 0 0,0 0 0,5 0 0,1 0 0,0 0 0,0 0 0,0 0 0,5 0 0,-8 0 0,3 0 0,-10 0 0,0 0 0,1 0 0,-1 0 0,0 0 0,-1 0 0,6 0 0,0 0 0,10 0 0,-3-8 0,3 6 0,-5-6 0,0 4 0,-4 3 0,-2-3 0,-4 4 0,1 0 0,-1 0 0,-1 0 0,1-4 0,0 4 0,0-4 0,4 0 0,2 3 0,4-7 0,0 7 0,-4-3 0,3 0 0,-8 3 0,4-3 0,-5 4 0,0 0 0,-4-4 0,0 3 0,-4-2 0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21.101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44 24575,'16'0'0,"0"0"0,7 0 0,-4 0 0,4 0 0,-5 0 0,5 0 0,2 0 0,-1 0 0,0 0 0,-6 0 0,-5 0 0,4 0 0,-7 0 0,2 0 0,-4 0 0,0 0 0,1 0 0,-1 0 0,0 0 0,0 0 0,0 0 0,0 0 0,-1 0 0,1 0 0,0 0 0,0 0 0,1 0 0,-1 0 0,0 0 0,-1 0 0,-2-4 0,2 3 0,-3-2 0,4 3 0,1-4 0,-1 3 0,4-7 0,2 7 0,4-3 0,0 0 0,0 3 0,0-3 0,0 4 0,-4-4 0,3 4 0,-3-4 0,0 4 0,3 0 0,-8 0 0,3 0 0,-3 0 0,-1 0 0,0 0 0,-3 0 0,-2 0 0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22.587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0 24575,'0'21'0,"0"10"0,0-10 0,0 13 0,0-10 0,0 6 0,0 6 0,0-10 0,0 9 0,0-11 0,0 6 0,0-6 0,0 11 0,0-14 0,0 19 0,0-14 0,0 16 0,0-5 0,0 6 0,0 0 0,0-6 0,0 5 0,0-16 0,0 9 0,0-11 0,0 6 0,0 0 0,0-1 0,0 1 0,0 0 0,0 0 0,0-6 0,0-1 0,0-5 0,0-4 0,0-1 0,0-5 0,0 0 0,0-4 0,0 0 0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24.638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0 24575,'12'0'0,"1"0"0,1 0 0,-2 0 0,1 0 0,1 0 0,4 0 0,-5 0 0,4 0 0,-7 4 0,7-3 0,-8 2 0,3 1 0,1-3 0,-4 2 0,8 2 0,-8-4 0,8 7 0,-7-7 0,7 3 0,-4 0 0,6-3 0,-1 3 0,0-4 0,5 0 0,-4 0 0,5 0 0,-6 0 0,-5 0 0,4 0 0,-3 0 0,0 0 0,3 0 0,-8 0 0,4 0 0,-5 0 0,4 3 0,-2-2 0,2 3 0,-4-4 0,1 4 0,-1-3 0,0 6 0,0-6 0,0 3 0,0-1 0,1-2 0,-5 7 0,3-4 0,-2 4 0,-1 0 0,3 0 0,-6 0 0,6 1 0,-6-1 0,7 0 0,-8 0 0,8 0 0,-7 0 0,2 5 0,1-4 0,-3 8 0,2-3 0,-3-1 0,0 4 0,0-3 0,0 4 0,0 0 0,0 0 0,0 0 0,0 1 0,0-1 0,0 0 0,-4 0 0,-1 0 0,-4 0 0,-4-4 0,3 3 0,1-3 0,1 0 0,3-1 0,-3-5 0,0 0 0,-1 4 0,-4-2 0,-1 3 0,0 0 0,-3-3 0,2 3 0,-3-4 0,0 4 0,0-2 0,-1 2 0,1-4 0,0 0 0,0 0 0,-6 0 0,5 0 0,-10 1 0,5-1 0,-1 1 0,-3 0 0,8-1 0,-3-4 0,9-1 0,1 0 0,5-3 0,0 3 0,3-4 0,1 0 0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27.124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1 24575,'0'7'0,"0"1"0,0 5 0,0-4 0,0 13 0,0-2 0,0 5 0,0 9 0,0-8 0,0 10 0,0-6 0,0 5 0,0-9 0,0 9 0,0-11 0,0 6 0,0 0 0,0-5 0,0 3 0,0-9 0,0 10 0,0-10 0,0 0 0,0-2 0,0-8 0,0 8 0,0-7 0,0 7 0,0-4 0,4 5 0,-3 1 0,8 4 0,-8-4 0,3 4 0,-4 1 0,0-5 0,0 4 0,0-5 0,4 0 0,-3 6 0,3-5 0,-4 9 0,0-8 0,0 3 0,0-5 0,0 0 0,0-4 0,0-2 0,0-4 0,0 1 0,0-1 0,0 0 0,0 0 0,0-1 0,0 6 0,0-4 0,0 4 0,0-5 0,0 0 0,0 0 0,0 3 0,0-2 0,0 6 0,0-5 0,0 2 0,0-4 0,0 1 0,0-1 0,0-4 0,0 0 0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28.802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1 24575,'0'7'0,"0"5"0,0-2 0,0 7 0,0-8 0,0 8 0,0-3 0,0 4 0,0 0 0,0 5 0,0 2 0,0 4 0,0 1 0,0 0 0,0-6 0,0 5 0,0-10 0,0 5 0,0-1 0,0-4 0,0 4 0,0-4 0,0-1 0,0 5 0,0-4 0,4 4 0,-3 1 0,3-5 0,0 4 0,-3-5 0,3 1 0,-4-6 0,0 4 0,4-3 0,-3 4 0,4 0 0,-5 5 0,0-3 0,4 3 0,-3 0 0,3-3 0,-4 8 0,0-8 0,0-2 0,0-1 0,0-7 0,0 2 0,0-4 0,4 5 0,-3-4 0,3 4 0,-4-5 0,0 0 0,0 0 0,0 1 0,0-1 0,0 0 0,0 0 0,0 0 0,0 0 0,0 0 0,0 0 0,0-3 0,0-2 0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31.088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9 24575,'8'0'0,"-1"0"0,1 0 0,0 0 0,0 0 0,5 0 0,-4 0 0,8 0 0,-3 0 0,4 0 0,5 0 0,-4 0 0,5 0 0,-6 0 0,-5 0 0,4 0 0,-7 0 0,2 0 0,1 0 0,-4 0 0,4 0 0,-1-4 0,-3 3 0,4-3 0,0 4 0,-4 0 0,8 0 0,-8 0 0,8 0 0,-3 0 0,4 0 0,0 0 0,0 0 0,-4 0 0,3 0 0,-8 0 0,3 0 0,-4 0 0,1 0 0,-1 0 0,-4 0 0,0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2:48.260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147 1 24575,'18'0'0,"2"0"0,-6 0 0,4 0 0,0 0 0,0 0 0,12 0 0,-10 0 0,21 5 0,-15 0 0,16 6 0,-11-1 0,11 0 0,-11 0 0,4 1 0,-10-2 0,4 1 0,-10-5 0,4 4 0,-5-4 0,0 0 0,0 3 0,1-7 0,-6 6 0,4-2 0,-7 0 0,7 3 0,-4-3 0,5 4 0,0 0 0,0 0 0,1 0 0,-1 0 0,0 0 0,0 0 0,-5 0 0,0-1 0,-5-3 0,0-2 0,0-3 0,-3 4 0,2-3 0,-3 3 0,4-1 0,0-2 0,0 6 0,0-6 0,0 2 0,0-3 0,0 4 0,0-3 0,0 2 0,0-3 0,-4 4 0,-3-3 0,-10 2 0,-5-3 0,-9 0 0,4 0 0,-10 0 0,4 0 0,1 4 0,-5 2 0,4 3 0,-5-3 0,1 2 0,-1-2 0,-6 4 0,4 0 0,-4 1 0,1-1 0,3 4 0,-4-2 0,6 2 0,0-4 0,1 4 0,4-3 0,-3 3 0,8-1 0,-3-2 0,5 2 0,-1-4 0,1 0 0,4-1 0,-3 1 0,8-1 0,-8 1 0,8 0 0,-4-1 0,8 0 0,-2 1 0,2-5 0,-3 3 0,0-6 0,4 6 0,-3-3 0,3 3 0,-4 1 0,-5 5 0,-1 0 0,-10 12 0,3 0 0,-9 1 0,9 3 0,-2-13 0,8 6 0,2-12 0,4 3 0,1-5 0,3-4 0,1 0 0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33.025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0 24575,'0'8'0,"0"0"0,0 4 0,4 2 0,-3 0 0,7 3 0,-3-4 0,4 1 0,-1-1 0,-3-5 0,2 0 0,-6 0 0,6 0 0,-6 0 0,6-3 0,-6 2 0,6-6 0,-6 6 0,6-3 0,-2 4 0,3 5 0,5-3 0,-3 7 0,7-3 0,-7 0 0,2-2 0,-3-4 0,-1 0 0,0 1 0,0-1 0,0 0 0,-4 0 0,3 0 0,-2-1 0,2 1 0,1 0 0,-4 0 0,3-4 0,-2 3 0,3-3 0,0 4 0,0 1 0,-3-1 0,2 0 0,-2 0 0,3 0 0,0-4 0,-4 0 0,-1-4 0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35.350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1155 24575,'0'-12'0,"0"3"0,0-4 0,0 5 0,0 0 0,0-1 0,0-2 0,0 2 0,0-2 0,0-2 0,0 0 0,0-5 0,0 0 0,0 0 0,0 4 0,0-3 0,0 3 0,4 1 0,-3-4 0,2 7 0,-3-2 0,4 3 0,-3-4 0,2 4 0,-3-8 0,4 3 0,-3-9 0,3 3 0,-4-3 0,5-1 0,-4 5 0,3-5 0,-4 11 0,4-5 0,-3 5 0,3-1 0,-4-3 0,4 7 0,-3-7 0,6 3 0,-6 1 0,7-4 0,-3 3 0,4 0 0,-4-3 0,3 3 0,-3-4 0,3 4 0,1-3 0,0 3 0,-4 0 0,3-3 0,-3 8 0,0-4 0,2 1 0,-6 2 0,3-2 0,0-1 0,-3 3 0,7-2 0,-3-1 0,-1-1 0,4 0 0,-7-3 0,7 4 0,-7-1 0,3-3 0,-4 7 0,0-2 0,3 3 0,-2 1 0,3 0 0,-4-3 0,0 2 0,0-6 0,0 5 0,0-7 0,4 3 0,-3-4 0,6 4 0,-6 2 0,3 3 0,-4 1 0,4 3 0,-4-2 0,4 6 0,-4-3 0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38.668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445 0 24575,'-16'0'0,"3"0"0,-4 0 0,4 4 0,-6 1 0,1 4 0,5 0 0,-5 0 0,5 0 0,-1-4 0,-3 3 0,7-4 0,-2 5 0,3-5 0,-3 4 0,2-3 0,-2 3 0,-1 1 0,4-1 0,-4 0 0,0 1 0,4 4 0,-9-3 0,9 2 0,-4-3 0,4 3 0,-4-2 0,4 3 0,-4-5 0,8 0 0,-2 1 0,6-1 0,-6 0 0,6 0 0,-7-4 0,8 3 0,-4-3 0,4 4 0,-4 0 0,3 4 0,-6 2 0,5 4 0,-5-4 0,6 3 0,-3-8 0,0 4 0,3-5 0,-2 0 0,3 0 0,0 0 0,0 0 0,0-1 0,0 1 0,0 0 0,3-4 0,2-1 0,3 1 0,0-3 0,0 6 0,0-6 0,5 7 0,0-7 0,5 7 0,0-3 0,0 4 0,1-4 0,-1 3 0,0-7 0,0 7 0,0-3 0,0 0 0,0 3 0,0-7 0,0 7 0,0-7 0,0 3 0,-4 0 0,3-3 0,-8 2 0,4-3 0,-5 4 0,0-3 0,0 3 0,1-4 0,-1 0 0,0 3 0,0-2 0,0 3 0,0-4 0,1 3 0,-1-2 0,0 3 0,0 0 0,-1 0 0,2 4 0,-1-4 0,0 4 0,-4-4 0,4 4 0,-4 1 0,1-1 0,2 0 0,-6 0 0,6 0 0,-6 0 0,6 0 0,-6 1 0,6-1 0,-6 0 0,7 0 0,-7 0 0,2 0 0,1 1 0,-3-1 0,2 0 0,1-3 0,-3 2 0,6-3 0,-6 5 0,7 3 0,-7-3 0,3 8 0,0-3 0,-3 4 0,3 0 0,-4 0 0,0 0 0,0 0 0,0 0 0,0 1 0,0-6 0,0 4 0,0-7 0,0 6 0,0-6 0,0 2 0,0-4 0,0 5 0,0-4 0,0 8 0,-4-8 0,-1 8 0,-8-3 0,3 4 0,-7-4 0,7 3 0,-3-7 0,0 3 0,3-5 0,-2 1 0,3-1 0,1 0 0,-5 1 0,4-1 0,-8 1 0,7-1 0,-7-3 0,4 3 0,-6-7 0,1 7 0,0-7 0,0 3 0,-1-4 0,1 0 0,-5 0 0,3 0 0,-8 0 0,3 0 0,0 0 0,2 0 0,5 0 0,0 0 0,0 0 0,0 0 0,5 0 0,1 0 0,7-3 0,2 2 0,3-3 0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40.435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0 24575,'0'4'0,"0"-2"0,0 10 0,0-4 0,0 3 0,0-2 0,0 7 0,0-7 0,0 8 0,0 2 0,0-4 0,0 13 0,0-13 0,0 8 0,0-5 0,0 5 0,0-3 0,0 3 0,0-5 0,5 5 0,-4 2 0,8 5 0,-8-1 0,7 1 0,-6-5 0,2 3 0,-4-3 0,0-1 0,0 5 0,4-10 0,-3 4 0,3 1 0,-4-5 0,0 10 0,0-5 0,0 1 0,0 3 0,0-9 0,0 5 0,0-6 0,0 0 0,0 0 0,0-4 0,0 3 0,0-8 0,0 8 0,0-8 0,0 4 0,0-5 0,0 0 0,0 0 0,0 0 0,0 0 0,0 0 0,0 0 0,0-1 0,0-2 0,0-2 0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43.196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130 15 24575,'0'12'0,"0"1"0,0 5 0,0-4 0,0 3 0,-9-3 0,7 4 0,-6-5 0,4 4 0,3-3 0,-7 4 0,7 0 0,-7 0 0,3 5 0,-1-3 0,2 3 0,-1 0 0,0-3 0,0 3 0,-3-5 0,7 5 0,-7-3 0,7 3 0,-3-5 0,-1 5 0,4-3 0,-4-2 0,5-1 0,-4-3 0,3 4 0,-3-4 0,4 3 0,-3-8 0,2 8 0,-3-3 0,4 0 0,0 3 0,-4-8 0,3 4 0,-2-1 0,3-3 0,0 4 0,0-5 0,0 5 0,0-4 0,0 8 0,0-8 0,0 8 0,0-8 0,0 8 0,0-7 0,0 7 0,0-4 0,0 1 0,0 3 0,0-8 0,0 8 0,0-8 0,0 8 0,0-7 0,0 7 0,0-8 0,0 4 0,0-5 0,0 4 0,0-2 0,0 2 0,0 1 0,0-4 0,0 8 0,0-3 0,0-1 0,0 4 0,0-7 0,0 7 0,0-8 0,3 3 0,2-3 0,-1-1 0,0 0 0,0 0 0,0 0 0,1 0 0,-2 0 0,1 1 0,0-1 0,4-4 0,-4 3 0,3-6 0,-2 6 0,3-6 0,0 2 0,0-3 0,0 4 0,0-3 0,1 3 0,-1-4 0,0 0 0,0 0 0,0 0 0,5 0 0,-4 0 0,8 0 0,-8 0 0,8 0 0,-3 0 0,0 0 0,3-5 0,-8 1 0,3-5 0,1-4 0,-4 4 0,4-8 0,0 3 0,-3-4 0,3-6 0,-4 5 0,1-10 0,0 5 0,0-6 0,-1 0 0,1 5 0,0-3 0,-1 3 0,1-5 0,0 0 0,-5 6 0,0-5 0,-5 5 0,0-6 0,0 0 0,0 0 0,0 0 0,0 0 0,0 0 0,0 1 0,0 4 0,0-4 0,0 10 0,0-10 0,0 5 0,0-6 0,0 0 0,0 0 0,-5 0 0,0 0 0,-5 0 0,0 1 0,0 4 0,1 2 0,4 4 0,-3 6 0,3-4 0,-4 7 0,0-7 0,5 8 0,-4-8 0,-2 7 0,0-7 0,-2 7 0,3-3 0,1 5 0,-1 0 0,-3-1 0,6 1 0,-6-1 0,7 4 0,-3-2 0,0 2 0,4 1 0,0 1 0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44.528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0 24575,'0'12'0,"0"1"0,0 11 0,5 6 0,-4-4 0,20 22 0,-12-15 0,23 24 0,-13-5 0,8-6 0,-5 2 0,-7-22 0,0 3 0,-6-11 0,0-4 0,-1-1 0,-3-5 0,-2 0 0,1-4 0,-3 3 0,2-2 0,-3 2 0,0 1 0,0 0 0,0 1 0,0-1 0,0-4 0,0-1 0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46.467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0 24575,'0'8'0,"0"0"0,0 9 0,0 0 0,0-8 0,0 8 0,0-8 0,0 14 0,0-8 0,0 8 0,0-10 0,0 10 0,0-8 0,0 3 0,0 5 0,0-8 0,0 8 0,0 0 0,0-3 0,0 8 0,0-9 0,0 10 0,0-10 0,5 10 0,0-10 0,0 10 0,4-5 0,-8 1 0,8 3 0,-8-8 0,8 8 0,-8-9 0,7 4 0,-7-5 0,3 1 0,0-1 0,-3 0 0,7 0 0,-7 0 0,3 0 0,-4 0 0,4 0 0,-3 0 0,3-4 0,0 3 0,-3-3 0,7 4 0,-3 0 0,4 0 0,1 5 0,-1-3 0,0 3 0,0-9 0,0 3 0,0-4 0,-1 1 0,1-2 0,-1 1 0,0-4 0,1 4 0,-1-5 0,1 5 0,3-4 0,-2 8 0,7-3 0,-7 0 0,7-1 0,-8-5 0,4 1 0,-5-1 0,0 0 0,0 0 0,0 0 0,1-3 0,-1-2 0,0-3 0,0 0 0,0 0 0,0 0 0,0 0 0,5 0 0,0-8 0,1-2 0,4-8 0,-4 0 0,0-6 0,4 0 0,-7-6 0,3 0 0,-3-6 0,-1-1 0,1-7 0,-5 1 0,-2-7 0,-4 5 0,0-28 0,0 24 0,0-31 0,0 26 0,0-12 0,0 14 0,0 2 0,0 13 0,0 1 0,-4 11 0,3 2 0,-6 9 0,6 1 0,-3 0 0,4 4 0,0-4 0,0 5 0,0 0 0,-4-1 0,3-3 0,-2 2 0,3-7 0,-4 8 0,3-8 0,-6 7 0,6-7 0,-3 8 0,0-4 0,3 5 0,-6 0 0,6 3 0,-2 2 0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48.209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0 24575,'0'8'0,"0"0"0,0 0 0,0 4 0,0 2 0,0 9 0,0 2 0,0 5 0,0-1 0,0 1 0,0 0 0,0 6 0,0-10 0,0 14 0,0-14 0,0 10 0,0-6 0,0 0 0,0-1 0,0 1 0,0-5 0,0 3 0,0-8 0,0 8 0,0-9 0,0 5 0,0-6 0,0-4 0,0-2 0,0-4 0,0 0 0,0 1 0,3-1 0,-2 0 0,3 0 0,-4 0 0,3 0 0,-2 1 0,3-1 0,-4 0 0,4 5 0,-3-4 0,3 8 0,-4-8 0,0 4 0,0-1 0,0-3 0,4 4 0,-3-5 0,2 0 0,-3 0 0,0 1 0,4-1 0,-3 0 0,6 0 0,-6 0 0,5 0 0,-5 0 0,3 0 0,-1-4 0,-2 3 0,7-6 0,-4 2 0,1 1 0,2 0 0,-3 4 0,4-3 0,-3 2 0,2-6 0,-3 6 0,4-6 0,0 2 0,0 1 0,0-3 0,0 2 0,1-3 0,3 0 0,2 0 0,-1 4 0,10-3 0,-9 2 0,15-3 0,-4 0 0,4 0 0,-4 0 0,-2 0 0,-5 0 0,0 0 0,-4 0 0,-2 0 0,-3 0 0,-1 0 0,-4 0 0,0 0 0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49.614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0 24575,'12'0'0,"0"0"0,2 0 0,-2 0 0,-4 0 0,0 0 0,5 0 0,0 0 0,1 0 0,3 0 0,2 0 0,0 0 0,5 0 0,-6 0 0,-5 0 0,0 0 0,-5 0 0,0 0 0,0 0 0,0 0 0,0 0 0,5 0 0,0 0 0,5 0 0,0 0 0,0 0 0,0 0 0,1 0 0,-6 0 0,0 0 0,-5 0 0,-3 0 0,-2 0 0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39:51.625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1 121 24575,'6'-4'0,"4"1"0,2 3 0,5 0 0,-8 0 0,8 0 0,-4 0 0,4 0 0,1 0 0,-5 0 0,9 0 0,-12 0 0,13 0 0,-14 0 0,3 0 0,-4 0 0,1 0 0,-1 0 0,0 0 0,0 0 0,0 0 0,0 0 0,0 0 0,0 0 0,1 0 0,3 0 0,2-9 0,4 7 0,0-6 0,0 8 0,0 0 0,-4 0 0,-2 0 0,-4 0 0,1 0 0,-1 0 0,0 0 0,0 0 0,0-3 0,4 2 0,2-7 0,4 3 0,0 0 0,0-3 0,-4 3 0,-1 0 0,-5 1 0,0 4 0,0-3 0,0 2 0,0-3 0,-4 0 0,3 3 0,-2-6 0,7 2 0,-2 0 0,2-2 0,1 6 0,-4-7 0,4 7 0,-5-2 0,-4 3 0,0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2:50.827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2849 0 24575,'-12'0'0,"0"0"0,0 0 0,3 0 0,-4 0 0,5 0 0,-5 0 0,-1 0 0,-4 0 0,-6 0 0,5 0 0,-5 0 0,1 0 0,-2 0 0,-5 0 0,6 0 0,-5 0 0,-2 0 0,0 0 0,-5 0 0,6 0 0,0 0 0,1 0 0,-1 0 0,0 0 0,0 0 0,0 0 0,-6 5 0,5-4 0,-11 9 0,11-9 0,-11 9 0,4-9 0,-5 9 0,5-5 0,-3 1 0,3 3 0,1-8 0,-5 9 0,11-4 0,-11 0 0,11 2 0,-5-2 0,6 4 0,-6-5 0,5 4 0,-5-3 0,6 4 0,0 0 0,-6 0 0,5 0 0,-5 0 0,0 0 0,4 0 0,-10 1 0,5-5 0,0 3 0,-5-3 0,11 4 0,-11 1 0,10-6 0,-10 5 0,11-9 0,-5 8 0,6-3 0,0-1 0,0 4 0,6-8 0,-5 4 0,10-1 0,-5-3 0,6 3 0,0 0 0,0-3 0,-1 3 0,1-4 0,0 4 0,4-3 0,-3 3 0,3 0 0,-4-3 0,-5 3 0,3 0 0,-3-3 0,4 7 0,-4-7 0,4 7 0,-5-7 0,6 3 0,0-4 0,4 3 0,-3-2 0,7 3 0,-2-4 0,-1 0 0,4 0 0,-4 0 0,0 0 0,4 0 0,-8 0 0,7 0 0,-7 0 0,4 0 0,-1 0 0,-3 0 0,3 0 0,0 0 0,-3 0 0,7 0 0,-2 0 0,-1 0 0,4 0 0,-4 0 0,5 0 0,-5 0 0,4 0 0,-4 0 0,5 0 0,7 0 0,2 0 0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0:09.999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</inkml:brush>
  </inkml:definitions>
  <inkml:trace contextRef="#ctx0" brushRef="#br0">0 155 16383,'57'0'0,"0"0"0,36 0 0,-57 0 0,-12 0 0,5 0 0,-4 0 0,4 0 0,7 0 0,-5 0 0,5 0 0,-6 0 0,5 0 0,-3 0 0,9 0 0,-9 0 0,3 0 0,1 0 0,-5 0 0,11 0 0,-11 0 0,5 0 0,-6 0 0,6 0 0,-5 0 0,5 0 0,-7 0 0,1 0 0,0 0 0,0 0 0,6 0 0,-5 0 0,11 0 0,-11 0 0,10 0 0,3 0 0,1 0 0,12 0 0,-5 0 0,6 0 0,1 0 0,-7 5 0,4-4 0,-11 4 0,5-5 0,-7 0 0,-5 4 0,3-2 0,-3 2 0,12 1 0,-5-4 0,12 5 0,2-6 0,17 6 0,-13-5 0,18 5 0,-20 0 0,6-5 0,-1 5 0,-8-1 0,-6-4 0,-3 4 0,-11-5 0,3 0 0,-3 0 0,-1 0 0,5 0 0,-11 0 0,11 0 0,-5 0 0,6 0 0,7 0 0,-5 0 0,5 0 0,0 0 0,2 0 0,6 0 0,1 0 0,-1 0 0,1 0 0,7 0 0,10 0 0,-7 0 0,5-5 0,-7 4 0,0-10 0,1 4 0,-1 0 0,-9-3 0,1 8 0,-8-8 0,6 9 0,-12-9 0,12 9 0,-12-8 0,11 2 0,-11 1 0,12-4 0,-12 3 0,12 1 0,-6-4 0,8 3 0,-1 1 0,1-5 0,-1 10 0,1-9 0,-8 8 0,6-8 0,-12 9 0,5-5 0,-7 2 0,-5 2 0,3-3 0,-10 1 0,5 3 0,-6-4 0,-1 1 0,1 3 0,0-4 0,0 5 0,6 0 0,-5-4 0,4 3 0,-10-4 0,3 5 0,-3 0 0,0 0 0,3 0 0,-4 0 0,1 0 0,3 0 0,-3-4 0,0 3 0,-2-4 0,-5 5 0,-4 0 0,3 0 0,0 0 0,-2 0 0,5 0 0,-7 0 0,4 0 0,-1 0 0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0:13.244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</inkml:brush>
  </inkml:definitions>
  <inkml:trace contextRef="#ctx0" brushRef="#br0">1 158 16383,'54'0'0,"7"0"0,-22 0 0,26 0 0,-4 0 0,32 0 0,4 0 0,-45 0 0,1 0 0,4 0 0,-1 0 0,25 0 0,17 0 0,-28 0 0,22 0 0,-40 0 0,1 0 0,45 0 0,-36 1 0,-1-2 0,34-5 0,-34 6 0,1-1 0,-8-5 0,0 0 0,13 1 0,1 1 0,-5 0 0,1 0 0,4-3 0,0 1 0,1 5 0,0 0 0,-1-6 0,0 0 0,2 6 0,-2 1 0,-13-4 0,-1 1 0,7 2 0,-1 2 0,28-1 0,-36 0 0,0 0 0,33 0 0,-8-5 0,-12 3 0,-13-3 0,-2 5 0,0 0 0,-5 0 0,11-5 0,-4 4 0,6-5 0,16 6 0,-4-5 0,22 3 0,-14-3 0,-2 5 0,-2 0 0,2 0 0,2 0 0,-23 0 0,1 0 0,26 0 0,-26 0 0,0 0 0,29 0 0,-33 0 0,0 0 0,44 0 0,-44 0 0,-1 0 0,28-5 0,11 3 0,-20-3 0,14-1 0,-16 5 0,6-5 0,-14 1 0,6 4 0,-14-4 0,5 5 0,-5-6 0,-1 5 0,6-4 0,-6 5 0,1 0 0,5 0 0,-12 0 0,5 0 0,-7 0 0,0 0 0,0 0 0,-5 0 0,-3 0 0,-5 0 0,0 0 0,6 0 0,-5 0 0,5 0 0,-12 0 0,5 0 0,-5 0 0,6 0 0,-5 0 0,3 0 0,-8 0 0,3 0 0,0 0 0,-3 0 0,3 0 0,0 0 0,-3 0 0,8 0 0,-3 0 0,4 0 0,1 0 0,0 0 0,-5 0 0,3 0 0,-9 0 0,10 0 0,-10 0 0,4 0 0,-5 0 0,1 0 0,-2 0 0,2 0 0,4 0 0,-4 0 0,4 0 0,-5 0 0,6 0 0,-5 0 0,9 0 0,-3 0 0,5 0 0,-6 0 0,5 0 0,-5 0 0,6 0 0,0 0 0,-1 0 0,1 0 0,0 0 0,0 0 0,-6 0 0,5 0 0,-10 0 0,10 0 0,-10 0 0,4 0 0,-5 0 0,0 0 0,1 0 0,-1 0 0,-5 0 0,9 0 0,-7 0 0,9 0 0,-6 0 0,0 0 0,5 0 0,1 0 0,1 0 0,3 0 0,-8 0 0,8 0 0,-8 0 0,3 0 0,-5 0 0,0 0 0,0 0 0,0 0 0,0 0 0,-4 0 0,3 0 0,0 0 0,-2 0 0,5 0 0,-8 0 0,4 0 0,0 0 0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0:19.266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</inkml:brush>
  </inkml:definitions>
  <inkml:trace contextRef="#ctx0" brushRef="#br0">0 260 16383,'88'0'0,"1"0"0,-47 0 0,20 0 0,-6 0 0,14 0 0,13 0 0,-9 0 0,10 0 0,1 0 0,10 0 0,-2 0 0,-41 0 0,0 0 0,44 0 0,-9 0 0,-27 0 0,0 0 0,26 0 0,-33 0 0,2 0 0,7 0 0,-4 0 0,5 0 0,6 0 0,0 0 0,-16 0 0,1 0 0,0 0 0,9 0 0,14 0 0,-11 0 0,-8 0 0,8 0 0,11 0 0,-14 0 0,25 0 0,-25 0 0,13 0 0,15 6 0,-33-4 0,31 4 0,-28-6 0,7 0 0,-2 0 0,-14 0 0,-2 0 0,-7 0 0,-5 0 0,3 0 0,-3 0 0,5-5 0,0-1 0,1-5 0,-1 0 0,0 0 0,0 0 0,1 0 0,-1 0 0,0 1 0,-5 4 0,3-4 0,-3 4 0,5 0 0,-6-4 0,4 4 0,-4 1 0,6 0 0,0 0 0,0 4 0,-5-4 0,3 5 0,3 0 0,1-5 0,5 4 0,-7-4 0,1 5 0,-1-5 0,-6 4 0,5-4 0,-5 1 0,0 2 0,-1-3 0,-6 1 0,-1 3 0,-4-3 0,3-1 0,-3 4 0,0-8 0,3 8 0,-3-7 0,4 7 0,1-8 0,0 8 0,-1-8 0,1 8 0,0-8 0,6 8 0,-5-8 0,11 8 0,-11-4 0,5 1 0,-1 3 0,-3-4 0,9 5 0,-9 0 0,3 0 0,1 0 0,-10 0 0,9 0 0,-16 0 0,4 0 0,-5 0 0,1 0 0,-6 0 0,3 0 0,1 0 0,-4 0 0,6 0 0,-6 0 0,-38 24 0,20-14 0,-34 17 0,31-19 0,1-4 0,-16-1 0,11-3 0,-16 0 0,9 0 0,-1 0 0,-8 0 0,3 0 0,0 0 0,2 0 0,9 4 0,-3-3 0,4 2 0,57-3 0,-11 0 0,60 0 0,-16 0 0,8 0 0,-34 0 0,1 0 0,5 0 0,2 0 0,4 0 0,1 0 0,4 0 0,0 0 0,-3 0 0,-3 0 0,36 0 0,1 0 0,-29 6 0,14 1 0,-16 5 0,-9 0 0,-2-1 0,-12 0 0,5 0 0,-7 0 0,0 0 0,7 0 0,-5 0 0,12 0 0,-5 1 0,0-6 0,4-1 0,-11-5 0,5 0 0,-12 0 0,3 0 0,-14 0 0,7 0 0,-15 0 0,5 0 0,-6 0 0,0 0 0,0 0 0,0 0 0,0 0 0,0 0 0,0 0 0,0 0 0,1 0 0,-1 0 0,-5 0 0,4 0 0,1 0 0,-4 0 0,6 0 0,-3 0 0,12 0 0,6 0 0,15 0 0,9 0 0,17 0 0,-12-5 0,16 4 0,-11-4 0,9 0 0,6-2 0,-9-6 0,1 6 0,-1-4 0,-7 9 0,-2-3 0,-14 5 0,-8 0 0,-8 0 0,-12 0 0,5 0 0,-14 0 0,7 0 0,-9 0 0,5 0 0,-2 0 0,2 0 0,-2 0 0,0 0 0,0 0 0,0 0 0,0 0 0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0:21.050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</inkml:brush>
  </inkml:definitions>
  <inkml:trace contextRef="#ctx0" brushRef="#br0">0 159 16383,'42'0'0,"-2"0"0,-21 0 0,0 0 0,4 0 0,-5 0 0,6 0 0,0 0 0,6 0 0,6 0 0,-5 0 0,17 0 0,-9 0 0,11 0 0,-6 0 0,-1-5 0,0 4 0,1-4 0,-7 5 0,4-5 0,-3 4 0,-1-8 0,-1 8 0,-7-8 0,7 7 0,-5-6 0,5 2 0,-6-4 0,6 0 0,-5-1 0,5 1 0,-7 0 0,1 4 0,6 2 0,-5 0 0,5 2 0,0-2 0,1 4 0,6 0 0,7 0 0,18 0 0,-12-5 0,16 4 0,-12-4 0,0 5 0,14-6 0,-14 5 0,6-5 0,-8 6 0,-6 0 0,-8 0 0,-8 0 0,-7 0 0,1 0 0,0 0 0,6 0 0,-5 0 0,11 0 0,-5 0 0,13-5 0,-5 4 0,5-4 0,0 5 0,1 0 0,8 0 0,-1 0 0,-6 0 0,5 0 0,-12 0 0,12 0 0,-6 0 0,8 0 0,-1 0 0,0 0 0,8 0 0,-5 0 0,5 0 0,-8 0 0,1 0 0,-7 4 0,4-2 0,-11 7 0,12-2 0,-6 4 0,8-5 0,-8 4 0,6-3 0,2-1 0,2 4 0,5-9 0,-8 4 0,1-5 0,-7 5 0,4-4 0,-17 4 0,10 0 0,-23-4 0,8 4 0,-14-5 0,-1 0 0,-3 0 0,-3 0 0,3 0 0,0 4 0,0-3 0,0 2 0,1-3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2:53.748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747 1 24575,'-12'0'0,"0"0"0,4 0 0,0 0 0,-3 0 0,2 0 0,-3 0 0,4 0 0,-5 0 0,4 0 0,-8 0 0,3 0 0,-4 0 0,4 3 0,-3 2 0,7 0 0,-7 3 0,8-7 0,-4 6 0,0-6 0,4 7 0,-8-7 0,3 6 0,0-6 0,-3 7 0,3-3 0,-4 4 0,0 0 0,-1 0 0,-4 1 0,4-1 0,-5 4 0,6-3 0,0 3 0,4 1 0,-4-4 0,4 7 0,0-8 0,-3 8 0,8-7 0,-4 7 0,4-8 0,1 3 0,-1 1 0,1-4 0,3 4 0,-3-5 0,3 5 0,-3-4 0,3 3 0,-2-3 0,2 3 0,0-3 0,-3 4 0,7-5 0,-3 0 0,1 1 0,2-1 0,-3-1 0,1-2 0,-5-2 0,0-3 0,-3 4 0,3 0 0,-1 1 0,5 2 0,-4-6 0,11 2 0,0-3 0,6 0 0,2 0 0,-2 4 0,-1 0 0,0 4 0,0 1 0,0-1 0,0 0 0,5-4 0,-4 4 0,4-4 0,-1 5 0,-2-1 0,7-3 0,-4 3 0,6-3 0,-1 4 0,0 0 0,0 0 0,0 0 0,5 0 0,-8 0 0,7 0 0,-8 0 0,4 0 0,0 0 0,0 0 0,0 0 0,0-4 0,6 3 0,-5-2 0,9 3 0,-8 0 0,3-3 0,-9 2 0,3-8 0,-8 8 0,4-7 0,-5 6 0,0-6 0,0 2 0,0 1 0,1-3 0,3 3 0,-3-1 0,8-2 0,-3 7 0,0-4 0,3 1 0,-4 3 0,6-3 0,-1 0 0,0 3 0,0-3 0,0 4 0,5-4 0,-3 3 0,3-3 0,-9 4 0,3-4 0,-8-2 0,3 1 0,-3-3 0,-1 2 0,-4-3 0,-1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3:10.083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71 1 24575,'0'40'0,"0"-6"0,0 29 0,0-11 0,0 6 0,0 25 0,0-11 0,0-21 0,0-1 0,0 13 0,0 25 0,0-25 0,-6 20 0,5-7 0,-5-9 0,6 7 0,-5-14 0,4 6 0,-4-14 0,5 5 0,0-5 0,0-1 0,-6 6 0,5-12 0,-4 12 0,0-6 0,3 1 0,-8 5 0,9-12 0,-5 5 0,2-7 0,2 0 0,-3-6 0,5-1 0,0-6 0,0-6 0,0 5 0,0-10 0,0 0 0,0-6 0,0-5 0,0 0 0,0 0 0,0-3 0,0-2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3:14.272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1 2307 24575,'17'0'0,"9"0"0,-11 0 0,8 0 0,-5 0 0,5 0 0,2 0 0,-1 0 0,5 0 0,-5 0 0,6 0 0,0 0 0,0 0 0,-6 0 0,5 0 0,-5 0 0,1 0 0,3 0 0,-3-5 0,0 4 0,3-3 0,3 4 0,0 0 0,4-5 0,-5 4 0,0-8 0,6 8 0,-5-3 0,5-1 0,-7 4 0,1-8 0,0 8 0,-6-3 0,5-1 0,-5 4 0,6-8 0,0 8 0,-1-4 0,1 1 0,6 3 0,-5-4 0,5 1 0,-6 3 0,-6-4 0,5 5 0,-10 0 0,4 0 0,-5 0 0,0 0 0,1 0 0,4 0 0,-4 0 0,4 0 0,1-4 0,0 3 0,6-4 0,6 1 0,-5 2 0,5-3 0,-1 1 0,-3 2 0,3-2 0,-5 4 0,0 0 0,0 0 0,-6 0 0,5 0 0,-5 0 0,6 0 0,-1 0 0,1 0 0,0 0 0,0 0 0,6 0 0,-5 0 0,5 0 0,-1 0 0,-3 0 0,9 0 0,-9 0 0,3 4 0,-5-3 0,0 8 0,0-8 0,-1 8 0,1-8 0,0 8 0,-6-8 0,5 8 0,-5-8 0,1 7 0,3-7 0,-8 7 0,3-7 0,-5 7 0,0-3 0,0 0 0,-4-1 0,3 0 0,-8-3 0,8 7 0,-7-7 0,2 7 0,1-7 0,-4 3 0,4-1 0,-5-2 0,0 3 0,0-4 0,0 3 0,0-2 0,1 3 0,-1-4 0,0 0 0,0 0 0,0 0 0,0 3 0,-1-2 0,-2-1 0,-2-8 0,-3-5 0,0-4 0,0-7 0,0-6 0,0-2 0,0-16 0,0 9 0,0-11 0,0 0 0,-5 5 0,4-12 0,-4 6 0,5-1 0,-5-5 0,4 12 0,-5-12 0,6 12 0,0-12 0,0 6 0,0-8 0,0 8 0,0-6 0,0 5 0,0 0 0,0 2 0,0 7 0,0 6 0,0-5 0,0 10 0,0-4 0,0 7 0,0-1 0,0 0 0,0-6 0,0 5 0,0-11 0,-4 5 0,-2-7 0,-5 1 0,5 0 0,-4-1 0,9 7 0,-9-5 0,9 16 0,-8-8 0,7 9 0,-6 0 0,7 2 0,-7 5 0,7-1 0,-7 1 0,7 0 0,-3 0 0,-1 0 0,4-1 0,-3 1 0,4 0 0,0 4 0,0-3 0,0 3 0,0-4 0,0 4 0,0-3 0,0 8 0,0-8 0,0 3 0,0 0 0,0 2 0,0 3 0,0 1 0,0 0 0,0 4 0,0 1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3:21.656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1 1767 24575,'0'-22'0,"4"5"0,1-12 0,5 8 0,-1-10 0,6-4 0,6 8 0,-3-9 0,7-1 0,-9-1 0,6-5 0,0-1 0,-1 1 0,1 0 0,-6-1 0,4 7 0,-3-5 0,9 3 0,-3 1 0,10-7 0,-11 13 0,10-6 0,-5 6 0,0 1 0,4-2 0,-6 8 0,2-5 0,-3 4 0,1 1 0,-5 1 0,4 0 0,-6 4 0,1-3 0,-1 5 0,1-6 0,4 4 0,-2-9 0,3 9 0,-5-8 0,0 8 0,-1-3 0,1-1 0,0 5 0,-1-5 0,0 6 0,-3 0 0,2 0 0,-7 0 0,7-1 0,-3 1 0,0 0 0,3 4 0,-3-3 0,0 2 0,3-3 0,-3 4 0,0-3 0,3 7 0,-7-3 0,2 4 0,-3 1 0,-1 0 0,0 3 0,0-2 0,0 6 0,-4 0 0,0 6 0,-4 3 0,0 9 0,0-2 0,0 14 0,0 1 0,0 2 0,0 9 0,0-9 0,0 9 0,0-9 0,0 9 0,0-9 0,0 3 0,0-5 0,0 0 0,-5 0 0,4-6 0,-8 5 0,4-5 0,-1 1 0,2 3 0,-1-8 0,4 8 0,-7-3 0,7-1 0,-4 5 0,1-5 0,3 12 0,-4-5 0,5 5 0,0-6 0,0-1 0,0 1 0,0 0 0,0-6 0,0 0 0,0-1 0,0-4 0,0 5 0,0-6 0,0 0 0,0 0 0,-3-4 0,2-2 0,-3-3 0,4-1 0,0 0 0,0 0 0,-4 0 0,4 0 0,-8 0 0,8 4 0,-4-2 0,0 7 0,3-4 0,-3 1 0,0-2 0,3-3 0,-3-1 0,4 0 0,0 0 0,8-22 0,3-1 0,13-15 0,3-7 0,5 9 0,3-18 0,-1 6 0,1-12 0,0 3 0,0-3 0,0 5 0,0 0 0,-6 8 0,-2-5 0,-7 13 0,1-11 0,-1 11 0,-3-5 0,1 11 0,-8-3 0,8 8 0,-8-3 0,3 4 0,0 1 0,-3 0 0,7 0 0,-7 0 0,4-1 0,-1 1 0,1 0 0,0 0 0,4-6 0,-4 5 0,1-5 0,2 6 0,-7 0 0,7 0 0,-7-1 0,7 1 0,-7 0 0,4-5 0,-1 7 0,-3-6 0,3 7 0,-4 2 0,0-5 0,-1 9 0,1-4 0,-1 1 0,1 2 0,-1-2 0,0 3 0,0 1 0,1 0 0,-1 0 0,0-1 0,0 5 0,-4-4 0,4 7 0,-7-6 0,2 13 0,-3 0 0,0 16 0,0 2 0,0 6 0,0 6 0,0-5 0,0 11 0,0-11 0,0 4 0,0-10 0,0 3 0,0-8 0,0 8 0,0-8 0,0 8 0,-4-3 0,3-1 0,-4 5 0,1-5 0,3 1 0,-8 3 0,8-8 0,-8 3 0,8-5 0,-7 0 0,7 0 0,-7 0 0,7 5 0,-8 2 0,4 5 0,-5-1 0,4 1 0,-2-5 0,7 3 0,-8-3 0,8-1 0,-3-1 0,4-5 0,0-4 0,0 3 0,0-3 0,-4 4 0,3 0 0,-4 0 0,2-4 0,2 3 0,-3-8 0,4 4 0,0-5 0,0 0 0,0 0 0,-3-1 0,2 1 0,-3 0 0,0 5 0,3-4 0,-3 4 0,4-1 0,0-2 0,0 2 0,-4-4 0,7-10 0,-2-4 0,12-16 0,8-4 0,1-10 0,10-4 0,-3-5 0,6-7 0,0 4 0,-5-9 0,-3 11 0,2-6 0,-6 2 0,5 3 0,-6-2 0,-1 11 0,-5-4 0,4 5 0,-4 0 0,1-5 0,1 11 0,-7 0 0,4 2 0,-2 5 0,-1-6 0,1 5 0,-3-4 0,3 10 0,-2-9 0,2 8 0,-3-3 0,-1-1 0,0 5 0,0 0 0,0 2 0,-4 7 0,2-2 0,-6 4 0,6 0 0,-6-1 0,6 1 0,-2-5 0,4 4 0,-1-4 0,-3 5 0,2 0 0,-3 3 0,1-2 0,-2 2 0,1-2 0,-4-1 0,7 0 0,-2-1 0,3-3 0,1 2 0,0-7 0,-1 8 0,1-8 0,-1 7 0,1-2 0,-1 7 0,0-2 0,0 6 0,0-3 0,-4 12 0,3 2 0,-6 8 0,3 5 0,-4 2 0,0 5 0,0-1 0,0 1 0,0 0 0,0 0 0,0-1 0,0 1 0,0 0 0,0-6 0,0 5 0,0-4 0,0-1 0,0-1 0,0 1 0,0-5 0,0 4 0,0 1 0,0-5 0,0 9 0,0-8 0,0 3 0,0 0 0,4-3 0,-3 3 0,3 0 0,-4-3 0,0 3 0,4-5 0,-3 0 0,3 0 0,-4 0 0,0 0 0,0 0 0,0 0 0,0 0 0,0 0 0,0 1 0,0-1 0,0-5 0,0 4 0,0-3 0,0 4 0,0 0 0,0 0 0,0 0 0,0 0 0,0 0 0,0 1 0,0 4 0,0-4 0,0 4 0,0-9 0,0 3 0,0-3 0,0-1 0,0 0 0,0 0 0,0-4 0,0 3 0,-4-3 0,3-1 0,-6 0 0,6 0 0,-3 0 0,4 0 0,-3 1 0,2-1 0,-3 0 0,4 0 0,-4 0 0,3 0 0,-2 1 0,3 3 0,-4-3 0,3 4 0,-2-5 0,3 0 0,0 0 0,0 0 0,0 1 0,-4-1 0,3 0 0,-3 0 0,4 0 0,0 4 0,0 1 0,0 5 0,0 0 0,0 0 0,0 0 0,0 0 0,0 0 0,0-4 0,0-1 0,0-5 0,0 0 0,0 0 0,0-4 0,0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3:53.710"/>
    </inkml:context>
    <inkml:brush xml:id="br0">
      <inkml:brushProperty name="width" value="0.2" units="cm"/>
      <inkml:brushProperty name="height" value="0.4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1375 1 16383,'-32'0'0,"-20"0"0,-1 0 0,16 0 0,-15 0 0,1 0 0,20 0 0,-11 0 0,11 0 0,-5 0 0,0 0 0,10 0 0,-9 0 0,11 0 0,-6 0 0,5 0 0,-3 0 0,8 0 0,-9 0 0,5 0 0,-1 4 0,-4 1 0,5 5 0,-6-1 0,0 1 0,0 0 0,1 0 0,-1 0 0,0 0 0,0 0 0,5-1 0,-3 1 0,8-1 0,-3 1 0,4-1 0,1 0 0,0 0 0,0 4 0,0 1 0,-6 0 0,9 4 0,-13-3 0,17 3 0,-11 1 0,11-1 0,-6 0 0,7 0 0,-3 0 0,8 0 0,-3 0 0,3 0 0,-1 6 0,-2-5 0,7 4 0,-7-5 0,7 1 0,-7-1 0,7 0 0,-3 0 0,4-5 0,0 0 0,0 0 0,0-4 0,0 4 0,0-2 0,0-2 0,0 3 0,0 4 0,0-5 0,0 9 0,8-6 0,2 0 0,13 4 0,2-3 0,5 0 0,-1 4 0,1-8 0,0 3 0,0-4 0,-1 0 0,-4 0 0,-2-1 0,0-4 0,-3-1 0,8-4 0,-3 0 0,5 0 0,-1 0 0,1 0 0,6 0 0,-5 0 0,11 0 0,-11 0 0,5 0 0,-7 0 0,-4 0 0,-2 0 0,0 0 0,-3 0 0,3 0 0,0 0 0,2 0 0,4 0 0,1 0 0,0 0 0,0 0 0,-1 0 0,1 5 0,6 0 0,-5 5 0,5 1 0,-12-2 0,5 1 0,-5 0 0,1-1 0,-2 1 0,-5-1 0,-4-1 0,3 1 0,-8-1 0,4 1 0,-5-1 0,0 5 0,1-4 0,-1 3 0,1 1 0,-1 1 0,1-1 0,0 4 0,-1-3 0,2 4 0,-5 0 0,3 0 0,-3 0 0,0-4 0,3 3 0,-7-8 0,3 4 0,0 3 0,-3-6 0,3 6 0,-1-8 0,-2 0 0,3 5 0,-4-4 0,0 8 0,3-8 0,-2 4 0,3-1 0,-4-2 0,0 7 0,0-8 0,0 8 0,0-8 0,0 4 0,0-1 0,0-2 0,-4 7 0,-5-4 0,-5 1 0,-5 3 0,1-6 0,0 6 0,-5-7 0,3 3 0,-9 1 0,10-3 0,-10 3 0,10-5 0,-10 1 0,5-1 0,-6-3 0,5 2 0,-3-7 0,3 8 0,-5-4 0,5 1 0,-3 2 0,8-7 0,-8 8 0,8-8 0,-8 8 0,8-8 0,-8 8 0,3-8 0,0 4 0,2-1 0,-1-3 0,5 7 0,-5-7 0,1 3 0,4-4 0,-5 4 0,1-3 0,3 3 0,-8 0 0,8-3 0,-8 4 0,8-5 0,-3 0 0,-1 0 0,5 0 0,-5 0 0,1 0 0,8 0 0,-7 0 0,12 0 0,-7 0 0,8 0 0,-4 0 0,1 0 0,3 0 0,-8 0 0,8 0 0,-8 0 0,3 0 0,0 0 0,-3 0 0,8 0 0,-8 0 0,7 0 0,-2 0 0,-1 0 0,4 0 0,-4 0 0,1 0 0,3 0 0,-3 0 0,4 6 0,0 3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3:56.131"/>
    </inkml:context>
    <inkml:brush xml:id="br0">
      <inkml:brushProperty name="width" value="0.2" units="cm"/>
      <inkml:brushProperty name="height" value="0.4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1 16383,'0'33'0,"0"-1"0,0-18 0,0 4 0,0-4 0,0 8 0,0-7 0,0 4 0,0-2 0,0-8 0,0 8 0,0-3 0,0 4 0,0 5 0,0-4 0,0 16 0,0-3 0,0 11 0,0 7 0,0 2 0,0 0 0,0 4 0,0-11 0,0 12 0,0-12 0,0 5 0,0-7 0,0-5 0,0 3 0,0-4 0,0 1 0,0-3 0,0 1 0,0-5 0,0 11 0,0-11 0,0 5 0,0 0 0,0-5 0,0 11 0,4-5 0,-2 1 0,2 3 0,-4-9 0,0 9 0,0-3 0,0 5 0,0 0 0,5 0 0,-4 1 0,4-1 0,-5 0 0,0 7 0,0-5 0,0 12 0,0-12 0,0 5 0,0-13 0,0 5 0,0-11 0,0 4 0,0-5 0,0-5 0,0 3 0,0-9 0,0 5 0,0-6 0,0-5 0,0 4 0,0-7 0,0 7 0,0-8 0,0 4 0,0-1 0,0-3 0,0 8 0,0-7 0,0 2 0,0 0 0,0-3 0,0 3 0,0-1 0,0-2 0,0 3 0,0 0 0,0-3 0,0 3 0,0-1 0,0-2 0,0 11 0,0-10 0,0 6 0,0-8 0,0 0 0,0 4 0,0-3 0,0 6 0,0-6 0,0 2 0,0 1 0,0-3 0,0 3 0,0 0 0,0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3:58.739"/>
    </inkml:context>
    <inkml:brush xml:id="br0">
      <inkml:brushProperty name="width" value="0.2" units="cm"/>
      <inkml:brushProperty name="height" value="0.4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1 16383,'0'42'0,"0"3"0,0-35 0,0 17 0,0 0 0,0 4 0,0 17 0,0-15 0,0 16 0,0-12 0,0 7 0,0-7 0,0 5 0,0-11 0,0 10 0,0-3 0,0-1 0,0 5 0,0-11 0,5 11 0,1-11 0,-1 5 0,4-7 0,-8 7 0,4-5 0,-1 11 0,-2-5 0,2 6 0,-4 1 0,0-1 0,0 7 0,0-5 0,0 5 0,0-7 0,0 0 0,0 0 0,0 1 0,0-7 0,0-2 0,5-5 0,-4 0 0,3-6 0,-4 5 0,5-4 0,-4-1 0,8 5 0,-8-5 0,3 6 0,1 0 0,-4-1 0,3 7 0,-4 1 0,0 6 0,0 1 0,5-1 0,-4 0 0,4-6 0,-5 5 0,0-11 0,0 5 0,0-11 0,0 3 0,0-9 0,0 10 0,0-10 0,0 5 0,0-1 0,0-4 0,0 10 0,0-10 0,0 9 0,0-3 0,0 5 0,0-6 0,0 5 0,0-10 0,0 4 0,0 0 0,0-3 0,0 3 0,0-9 0,0 3 0,0-4 0,0 5 0,0 0 0,0-4 0,0 3 0,0-8 0,0 4 0,0-1 0,0-3 0,0 3 0,0-4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1:29.750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0 156 24575,'0'-13'0,"0"2"0,4 3 0,1 0 0,3 0 0,0-1 0,4 1 0,2-1 0,0 4 0,3-3 0,-3 3 0,4 0 0,0-4 0,0 8 0,0-7 0,0 7 0,0-3 0,0 0 0,0 3 0,1-3 0,-1 0 0,0 3 0,-5-3 0,0 4 0,-5 0 0,0 0 0,0 0 0,-3-4 0,1 3 0,-1-2 0,3 3 0,0 0 0,5-5 0,0 4 0,11-3 0,-5 4 0,4 0 0,-5 0 0,0 0 0,0 0 0,1 0 0,-6 0 0,0 0 0,-1 0 0,-2 0 0,2 0 0,-4 0 0,5 0 0,-4 0 0,8 0 0,-8 0 0,8 0 0,-7 0 0,7 0 0,-8 0 0,4 4 0,-1 1 0,-3 3 0,4 1 0,-5-1 0,0 0 0,1 0 0,-1 1 0,0-1 0,1 4 0,-5 2 0,4 0 0,-3 3 0,3-4 0,-2 6 0,2-1 0,-7 0 0,7 5 0,-3-4 0,1 5 0,-2-1 0,-4-4 0,0 5 0,0-6 0,0 5 0,0-4 0,0 4 0,0 1 0,0-5 0,0 4 0,0 0 0,0 2 0,0 5 0,-5 0 0,-5-1 0,-1 1 0,-3 0 0,-1 0 0,4-6 0,-3 5 0,0-5 0,3 6 0,-3-5 0,4 3 0,0-3 0,-3-1 0,2 4 0,-7-3 0,7 5 0,-8-6 0,8 5 0,-7-5 0,4 1 0,-2 3 0,-1-8 0,6 8 0,-6-9 0,2 10 0,-5-5 0,5 6 0,-4 0 0,3-1 0,1 1 0,-4 0 0,4 0 0,-5-1 0,4 1 0,-3 0 0,4-6 0,0 0 0,2-6 0,0-4 0,7-1 0,-6-5 0,11 0 0,-6-3 0,6-5 0,12-8 0,19-3 0,5 2 0,20 4 0,-16 0 0,25 4 0,-10-4 0,12 5 0,-8 0 0,8 0 0,-5 0 0,5 0 0,-8 0 0,1 0 0,-7 0 0,-2 0 0,-7 5 0,0 1 0,-6 4 0,-1 0 0,-6 0 0,0 0 0,-6 0 0,5 0 0,-10-1 0,4 0 0,-9 0 0,-1-1 0,-1 1 0,-3-1 0,4 1 0,-5-1 0,0-4 0,0 4 0,-3-4 0,2 1 0,-6 2 0,6-6 0,-6 6 0,3-6 0,-4 3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3:56.571"/>
    </inkml:context>
    <inkml:brush xml:id="br0">
      <inkml:brushProperty name="width" value="0.05" units="cm"/>
      <inkml:brushProperty name="height" value="0.05" units="cm"/>
      <inkml:brushProperty name="color" value="#849398"/>
    </inkml:brush>
  </inkml:definitions>
  <inkml:trace contextRef="#ctx0" brushRef="#br0">774 1860 24575,'0'-8'0,"0"-4"0,0 3 0,0-8 0,0 3 0,0-4 0,0-1 0,0 1 0,0 0 0,0 4 0,-4-3 0,3 8 0,-3-4 0,4 5 0,0-1 0,0-3 0,0 2 0,0-2 0,0-1 0,0 4 0,-4-9 0,3 5 0,-3-1 0,4-3 0,0 3 0,0 0 0,0-3 0,0 8 0,0-9 0,0 9 0,0-8 0,0 7 0,0-7 0,0 8 0,-4-8 0,3 7 0,-3-7 0,4 4 0,0-1 0,0-3 0,0 3 0,0 0 0,0 1 0,0 5 0,0-5 0,0 4 0,0-4 0,0 5 0,0 0 0,0-1 0,0 1 0,0 0 0,0 0 0,0-1 0,0 1 0,0-5 0,0 4 0,0-8 0,0 8 0,0-9 0,0 5 0,0-1 0,0-3 0,0 3 0,0 0 0,0-3 0,0 3 0,4-4 0,-3 4 0,3-3 0,-4 3 0,4 1 0,-3-5 0,2 5 0,1-6 0,-3 6 0,3-5 0,0 5 0,-3-6 0,3 6 0,0-5 0,-3 5 0,3-1 0,-4-3 0,0 7 0,4-7 0,-3 8 0,3-8 0,-4 7 0,4-2 0,-3 3 0,3 1 0,-4 0 0,0-1 0,3 1 0,-2 0 0,3-1 0,-4 1 0,0-5 0,0 4 0,3-4 0,-2 5 0,3-5 0,-4 4 0,0-4 0,0 5 0,4-5 0,-3 4 0,3-4 0,-4 5 0,0-5 0,0 4 0,0-8 0,0 7 0,0-2 0,0-1 0,0 4 0,0-9 0,0 9 0,0-8 0,0 7 0,0-7 0,0 8 0,0-8 0,0 8 0,0-4 0,0 0 0,0 4 0,0-8 0,0 7 0,0-7 0,0 8 0,0-8 0,0 7 0,0-7 0,0 8 0,0-9 0,0 9 0,0-8 0,0 8 0,0-4 0,0 5 0,0-1 0,0 1 0,0 0 0,0 0 0,-3 4 0,-2 1 0,-6 3 0,1 0 0,-6 0 0,7 0 0,-8 0 0,7 0 0,-7 0 0,3 0 0,-4 0 0,4 0 0,-3-8 0,4 6 0,-6-6 0,1 8 0,4 0 0,-3 0 0,3 0 0,-4 0 0,4 0 0,-3 0 0,8 0 0,-8 0 0,7 0 0,-7 0 0,4 0 0,-1 0 0,-3 0 0,3 0 0,-4 0 0,-1 0 0,6 0 0,-5 0 0,5 0 0,-1 0 0,1 0 0,1 0 0,2 0 0,-2 0 0,3 0 0,1 0 0,0 0 0,0 0 0,0 0 0,-1 0 0,1 0 0,0 0 0,-1 0 0,1 0 0,0 0 0,0 0 0,-1 0 0,1 0 0,0 0 0,0 0 0,0 0 0,0 0 0,-1 0 0,1 0 0,0 0 0,0 0 0,-3 0 0,-1 0 0,0 0 0,0 0 0,-1 0 0,4 0 0,-4 3 0,5-2 0,3 6 0,5-6 0,1 5 0,6-1 0,-6 2 0,2 1 0,1 0 0,-3 0 0,2 0 0,-3 5 0,4 0 0,-3 1 0,3 3 0,-4-8 0,0 8 0,0-7 0,0 2 0,0-4 0,0 5 0,0-4 0,4 4 0,-3 0 0,2-4 0,-3 8 0,0-8 0,0 8 0,0-3 0,0-1 0,0 4 0,0-3 0,0 4 0,0 0 0,0-4 0,0 3 0,0-3 0,5 4 0,-4 0 0,3 0 0,-4 0 0,0 0 0,0 0 0,0 0 0,0 0 0,0 0 0,0 6 0,0-5 0,4 4 0,-3-5 0,3 6 0,-4-5 0,0 10 0,0-10 0,0 9 0,0-3 0,0 5 0,0 0 0,0-1 0,0-4 0,0 3 0,0-3 0,0 5 0,0-1 0,0-4 0,0 3 0,0-8 0,0 8 0,0-8 0,0 8 0,0-8 0,0 3 0,0 0 0,0-3 0,0 8 0,0-3 0,0 4 0,0 1 0,0 0 0,0 0 0,0-1 0,0 1 0,0 0 0,0 0 0,0-1 0,0 1 0,0 0 0,0 6 0,0-5 0,0-1 0,0-1 0,0-4 0,0 10 0,0-3 0,0 3 0,0-5 0,0 0 0,0 0 0,0-1 0,0 1 0,0 0 0,0 0 0,0-1 0,0 7 0,0-5 0,0 11 0,0-11 0,0 11 0,0-5 0,0 1 0,0-3 0,0 1 0,0-5 0,0 0 0,0-3 0,0-3 0,0-1 0,0 4 0,0-8 0,0 3 0,0 0 0,0-3 0,0 3 0,0-5 0,0 6 0,0-5 0,0 4 0,0-5 0,0 5 0,0-3 0,0 3 0,0 0 0,0 2 0,0 5 0,0-1 0,0 1 0,0 6 0,0-5 0,0 5 0,0-11 0,0 3 0,0-9 0,0 5 0,0-6 0,0 0 0,0 0 0,0 0 0,0-4 0,0 3 0,0-8 0,0 8 0,0-8 0,0 8 0,0-3 0,0 4 0,0 0 0,0 0 0,0 0 0,0 1 0,0-1 0,0 0 0,0 0 0,0-5 0,0 4 0,0-7 0,0 2 0,0-4 0,0 1 0,0-1 0,0 0 0,0 0 0,0 0 0,0 1 0,0-1 0,0 4 0,0-2 0,0 2 0,0 1 0,0-4 0,0 4 0,0-1 0,0-3 0,0 4 0,0 0 0,0-4 0,0 4 0,0-5 0,0 0 0,0 0 0,0-1 0,0 6 0,0 1 0,0 4 0,0 0 0,0-4 0,0 3 0,0-8 0,0 3 0,0-3 0,0-1 0,0-7 0,3 2 0,1-7 0,4 4 0,0 0 0,0 0 0,1 0 0,-1-3 0,0 2 0,0-3 0,0 4 0,1 0 0,-1 0 0,0 0 0,0-4 0,0 4 0,0-4 0,0 4 0,0 0 0,1 0 0,-1-4 0,0 3 0,0-2 0,0 3 0,0 0 0,-3-4 0,2 3 0,-2-3 0,3 4 0,0 0 0,-3-3 0,2 2 0,-3-3 0,5 4 0,-1 0 0,0 0 0,0 0 0,-1 0 0,1 0 0,-1 0 0,1 0 0,5 0 0,0 0 0,6 0 0,-1 0 0,0 0 0,0 0 0,0 0 0,0 0 0,-4 0 0,-2 0 0,-4 0 0,1 0 0,-1 0 0,-1 0 0,1 0 0,0 0 0,4 0 0,-2 0 0,7 0 0,-4 0 0,5 0 0,-4 0 0,-1 0 0,-5 0 0,0 0 0,0 0 0,0 0 0,-3 0 0,-2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4:06.194"/>
    </inkml:context>
    <inkml:brush xml:id="br0">
      <inkml:brushProperty name="width" value="0.05" units="cm"/>
      <inkml:brushProperty name="height" value="0.05" units="cm"/>
      <inkml:brushProperty name="color" value="#849398"/>
    </inkml:brush>
  </inkml:definitions>
  <inkml:trace contextRef="#ctx0" brushRef="#br0">73 4180 24575,'0'-8'0,"0"-4"0,-8-2 0,6-4 0,-6 0 0,8-5 0,-4 3 0,3-8 0,-7 3 0,7 0 0,-4-3 0,1 8 0,3-8 0,-3 8 0,0-3 0,3 4 0,-3 1 0,0 4 0,3-3 0,-2 4 0,3-6 0,0 1 0,0 4 0,-5-3 0,4 3 0,-3 1 0,4-5 0,0 5 0,0-6 0,0 6 0,0-5 0,0 5 0,0-6 0,0 1 0,0 0 0,0 0 0,0-6 0,0 5 0,0-4 0,0-1 0,0-1 0,0 1 0,0-5 0,0 4 0,0-5 0,0 6 0,0-5 0,0 10 0,5-10 0,0 10 0,4-5 0,4 6 0,-3 0 0,7 0 0,-3 3 0,5 2 0,-1 0 0,0 7 0,0-6 0,-4 7 0,3-4 0,-8 4 0,3 1 0,-3 4 0,-1-3 0,0 2 0,0-3 0,0 4 0,0 0 0,0 0 0,1 0 0,-1 0 0,4 0 0,2 0 0,0 0 0,3 0 0,-8 0 0,3 0 0,-3 0 0,-1 0 0,0 0 0,-7-7 0,-2 2 0,-7-11 0,-6-3 0,4 0 0,-9-10 0,8-1 0,-3-2 0,-2-10 0,9 11 0,-7-11 0,12 5 0,-7-7 0,8 1 0,-4 0 0,5-1 0,0 1 0,0-1 0,0 7 0,5-5 0,5 5 0,6-1 0,6-4 0,-2 11 0,6-6 0,-4 1 0,10-4 0,-4 1 0,7-7 0,-2 12 0,2-11 0,-3 10 0,8-5 0,-1 12 0,6 0 0,-1 7 0,-1-1 0,-6 6 0,5 0 0,-16 10 0,8-3 0,-19 8 0,7-4 0,-12 5 0,2 0 0,-4 0 0,1 0 0,-5-6 0,4-4 0,-3-12 0,21-10 0,-8 0 0,35-21 0,-16 11 0,13-8 0,12-13 0,-19 30 0,-3-7 0,2 1 0,20 2 0,-21 4 0,1 0-466,42-8 466,4-5 0,-17 14 0,9 0 0,-19 9 0,-1-1 0,-8 11 0,-16-1 0,-16 9 0,2-1 0,-13 3 466,4 3-466,-9-7 0,-4 2 0,0-11 0,-8 7 0,7-8 0,-2 3 0,3-9 0,0 3 0,0-8 0,0 8 0,0-3 0,4 0 0,5 3 0,6-3 0,14 3 0,-3 5 0,16-5 0,2 7 0,8-8 0,6 8 0,8 1 0,-12 2 0,10 9 0,-19-4 0,-1 5 0,-14 0 0,-6 0 0,-11 0 0,0 0 0,-5 0 0,0 0 0,0 0 0,0 0 0,0 0 0,0 4 0,-1 0 0,-2 4 0,1-4 0,-8-1 0,5-11 0,-7-2 0,4-8 0,0-6 0,0 0 0,0-6 0,0 0 0,0 0 0,0 1 0,0-7 0,9 5 0,2-5 0,15 5 0,0 0 0,13-3 0,-5 1 0,17 3 0,-10-2 0,10 8 0,0 0 0,1 3 0,0 8 0,-2 2 0,-7 6 0,0 5 0,-5 0 0,-2 0 0,-12 0 0,-1 0 0,-4 8 0,-1 2 0,-4 13 0,-1-4 0,-3 5 0,-2-6 0,-3 5 0,-1-4 0,-4 10 0,0-5 0,0 12 0,0-5 0,0 11 0,-4-5 0,-6 1 0,-2-3 0,-2-10 0,4-2 0,1-5 0,4-4 0,1-1 0,0-9 0,7 0 0,-3-4 0,8 0 0,10 0 0,-3 0 0,19 0 0,-8 4 0,16 2 0,-11 4 0,11 1 0,-11-2 0,4 2 0,-5 3 0,-5-3 0,-2 6 0,-5-2 0,0 3 0,-4 5 0,0 1 0,-4 6 0,0 6 0,-4-5 0,-2 11 0,-4-11 0,0 11 0,0-11 0,-8 5 0,-3-7 0,-9-4 0,2-2 0,-1-5 0,-4-4 0,4 0 0,-5-5 0,6 0 0,0 0 0,-6 1 0,5-1 0,-10 0 0,-1-3 0,-2 2 0,-3-2 0,10-1 0,-4 4 0,14-8 0,-7 4 0,12-5 0,-2 0 0,7 3 0,2 1 0,3 4 0,0 0 0,0 5 0,4 6 0,-3 0 0,8 10 0,-8-10 0,3 4 0,-4 1 0,0-5 0,0 4 0,0 0 0,0-3 0,-8 8 0,-9-2 0,-10 5 0,-6 2 0,-6 0 0,-1 1 0,-6-5 0,7-2 0,-2-6 0,9-5 0,-4-1 0,6-5 0,1-4 0,-1-2 0,5-4 0,1 0 0,6 0 0,0 0 0,4 0 0,-3 0 0,8 0 0,-4 0 0,9 3 0,0 2 0,4 7 0,0 2 0,0 9 0,0 1 0,0 1 0,0 3 0,-4-8 0,-6 8 0,-9-7 0,-8 8 0,-9-7 0,-4 11 0,-11-9 0,-2 4 0,-6-10 0,-7 5 0,-11-9 0,14 4 0,-17-5 0,26-7 0,-6 4 0,4-9 0,17 4 0,-4-5 0,18 0 0,6 0 0,6 0 0,5 0 0,3 3 0,2 2 0,3 2 0,0 6 0,0 6 0,0 11 0,0 2 0,0 9 0,-5-4 0,-1 6 0,-9-6 0,-2 5 0,-10-3 0,-9 13 0,1-9 0,-12 4 0,6-13 0,-6 1 0,-5-5 0,5-3 0,-3-9 0,7-2 0,-1-6 0,7-4 0,11-1 0,3-5 0,14 0 0,-4 0 0,5 0 0,3 4 0,2 0 0,3 4 0,0 10 0,0-3 0,0 13 0,0-3 0,0-1 0,0 4 0,0-3 0,0-1 0,0 5 0,-4-10 0,-5 4 0,-6 1 0,-9-4 0,4 3 0,-9-8 0,10 2 0,-5-6 0,11 2 0,0-5 0,5 0 0,-1-3 0,1-1 0,4-1 0,0 1 0,4 4 0,0 4 0,0 7 0,0 6 0,5 11 0,1-5 0,4 10 0,-4-9 0,3 3 0,-8-10 0,3-2 0,-4-5 0,0-4 0,0 3 0,0-8 0,0 4 0,-8-1 0,-2-2 0,-13 8 0,-2-8 0,-5 9 0,6-8 0,0 3 0,6-5 0,4-1 0,2-3 0,7 2 0,1 2 0,-4 9 0,1 2 0,-7 8 0,5-8 0,-1 8 0,0-9 0,5 0 0,-3-6 0,7-5 0,-6 0 0,6 0 0,-3 0 0,4 0 0,0 0 0,-3 0 0,-2 0 0,-4 10 0,0 2 0,-1 9 0,-5 1 0,4-5 0,-3 3 0,5-8 0,0-1 0,0-7 0,4-4 0,2 1 0,-1-5 0,3 0 0,-3-4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20:54:04.020"/>
    </inkml:context>
    <inkml:brush xml:id="br0">
      <inkml:brushProperty name="width" value="0.1" units="cm"/>
      <inkml:brushProperty name="height" value="0.2" units="cm"/>
      <inkml:brushProperty name="color" value="#A2D762"/>
      <inkml:brushProperty name="tip" value="rectangle"/>
      <inkml:brushProperty name="rasterOp" value="maskPen"/>
    </inkml:brush>
  </inkml:definitions>
  <inkml:trace contextRef="#ctx0" brushRef="#br0">1542 1 16383,'-26'0'0,"-7"0"0,2 0 0,-11 0 0,11 0 0,-11 0 0,10 0 0,-9 0 0,14 0 0,-7 0 0,9 0 0,1 0 0,-5 0 0,4 4 0,-5 6 0,1 5 0,-9 12 0,6-6 0,-13 13 0,12-7 0,-11 7 0,11-7 0,-6 5 0,2-4 0,3 5 0,-12 7 0,12-6 0,-6 11 0,2-10 0,1 10 0,-10 3 0,11-6 0,-1 9 0,12-19 0,5-1 0,0-3 0,1-4 0,3 6 0,-3 0 0,4 0 0,-1-1 0,-3 7 0,7-5 0,-3 5 0,1-6 0,2 6 0,-2-5 0,3 5 0,-3-7 0,2 7 0,-3 8 0,4 1 0,0 11 0,-1-4 0,0 6 0,1 1 0,-1-1 0,5 0 0,-3-6 0,4-2 0,0 0 0,1-11 0,5-1 0,0-10 0,0-3 0,0 5 0,0-1 0,0 1 0,0 0 0,9 0 0,3 5 0,15 4 0,-4 5 0,11 2 0,-5 0 0,11 1 0,-4-1 0,10-4 0,-11-3 0,10-4 0,-4-1 0,5 1 0,6-6 0,-6-1 0,11-5 0,-5 0 0,6 0 0,0-5 0,20 9 0,-22-14 0,20 9 0,-31-11 0,12 0 0,-6 1 0,8-1 0,-1 1 0,0-1 0,17-4 0,-19 3 0,24-9 0,-26 4 0,19-5 0,-13 0 0,7 0 0,-9 0 0,1 0 0,-2 0 0,-5-5 0,4-6 0,-11-2 0,4-8 0,-6 4 0,-6 1 0,5-4 0,-11 4 0,5 0 0,-12 2 0,0 0 0,-7 4 0,-4-2 0,-1 7 0,-4 1 0,-4 1 0,0-4 0,-4 2 0,0-2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20:54:06.165"/>
    </inkml:context>
    <inkml:brush xml:id="br0">
      <inkml:brushProperty name="width" value="0.1" units="cm"/>
      <inkml:brushProperty name="height" value="0.2" units="cm"/>
      <inkml:brushProperty name="color" value="#A2D762"/>
      <inkml:brushProperty name="tip" value="rectangle"/>
      <inkml:brushProperty name="rasterOp" value="maskPen"/>
    </inkml:brush>
  </inkml:definitions>
  <inkml:trace contextRef="#ctx0" brushRef="#br0">0 0 16383,'20'0'0,"12"0"0,-12 0 0,35 0 0,-30 0 0,30 0 0,-23 0 0,18 0 0,-6 0 0,6 0 0,-13 0 0,5 0 0,-5 0 0,6 0 0,-5 0 0,4 0 0,-5 0 0,0 0 0,12 0 0,-16 0 0,22 0 0,-16 0 0,17 0 0,-11 0 0,-1 0 0,-2 0 0,-11 5 0,0-4 0,-2 8 0,-5-8 0,1 3 0,3-4 0,-4 0 0,1 0 0,3 0 0,-3 4 0,4-3 0,1 4 0,-5-5 0,3 0 0,-3 4 0,12-3 0,-5 4 0,1-5 0,-10 0 0,-9 0 0,-2 0 0,-4 0 0,1 0 0,-1 0 0,0 0 0,0 0 0,0 0 0,0 0 0,0 0 0,4 0 0,2 0 0,4 0 0,5 0 0,-3 0 0,3 0 0,-10 0 0,4 0 0,-3 0 0,0 0 0,3 0 0,-8 3 0,3-2 0,-3 3 0,-1-4 0,0 0 0,0 0 0,0 0 0,0 0 0,1 0 0,-1 0 0,-4 4 0,4-3 0,-4 2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20:54:08.376"/>
    </inkml:context>
    <inkml:brush xml:id="br0">
      <inkml:brushProperty name="width" value="0.1" units="cm"/>
      <inkml:brushProperty name="height" value="0.2" units="cm"/>
      <inkml:brushProperty name="color" value="#A2D762"/>
      <inkml:brushProperty name="tip" value="rectangle"/>
      <inkml:brushProperty name="rasterOp" value="maskPen"/>
    </inkml:brush>
  </inkml:definitions>
  <inkml:trace contextRef="#ctx0" brushRef="#br0">1 0 16383,'22'0'0,"-1"0"0,-7 0 0,3 0 0,-3 0 0,4 0 0,0 0 0,0 0 0,0 0 0,0 0 0,11 0 0,-2 0 0,14 0 0,-4 0 0,7 0 0,-1 0 0,7 0 0,-5 0 0,4 0 0,-5 0 0,-7 0 0,4 0 0,-10 5 0,5-4 0,-6 3 0,-6-4 0,4 0 0,-3 5 0,5-4 0,-1 3 0,7-4 0,-5 0 0,11 0 0,9 0 0,-5 0 0,4 0 0,-8 5 0,-5-4 0,7 4 0,-7-5 0,5 5 0,-5-4 0,0 4 0,5-5 0,-11 0 0,5 4 0,-7-3 0,1 4 0,-5-5 0,3 0 0,-8 0 0,3 0 0,0 0 0,-4 0 0,5 0 0,-6 0 0,5 0 0,-4 0 0,5 4 0,-6-3 0,0 3 0,0-4 0,0 0 0,3 4 0,-6-3 0,1 3 0,-8-4 0,0 0 0,1 0 0,-2 0 0,-2 3 0,-2 1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4:42.329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0 2 24575,'10'-1'0,"-3"1"0,-7 8 0,0 5 0,0-4 0,0 4 0,0-5 0,0 0 0,0 0 0,0 0 0,0 0 0,0 1 0,0-5 0,0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4:57.765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188 1 24575,'-10'6'0,"3"4"0,7 6 0,0 8 0,0-5 0,0 10 0,0-5 0,-9 12 0,6-5 0,-7 11 0,6-11 0,3 11 0,-8-11 0,8 11 0,-8-11 0,8 5 0,-9 0 0,5-5 0,-6 5 0,6-7 0,-4 1 0,3 6 0,0-10 0,-3 8 0,4-10 0,-1 1 0,-3 3 0,8-9 0,-7 5 0,7-6 0,-4 0 0,1 5 0,3-8 0,-4 7 0,5-8 0,0 4 0,0 0 0,0 0 0,0 0 0,0-4 0,-4 3 0,3-8 0,-3 8 0,4-7 0,0 7 0,0-8 0,0 3 0,0 1 0,0 1 0,-4-1 0,4 4 0,-4-3 0,4 4 0,0 0 0,0 0 0,0-4 0,0 3 0,0-3 0,0 4 0,0-5 0,0 4 0,0-7 0,0 2 0,0-4 0,0 0 0,0 1 0,0-1 0,0 0 0,0 0 0,0 0 0,0 0 0,0 0 0,3 0 0,-2 0 0,6 0 0,-2 0 0,-1 0 0,3-4 0,-3 3 0,4-6 0,0 6 0,1-3 0,3 1 0,-3 2 0,8-2 0,-3 4 0,4-4 0,5 3 0,-3-7 0,3 8 0,-5-8 0,-4 3 0,3-4 0,-4 0 0,5 0 0,-4 0 0,3 0 0,-3 0 0,-1 0 0,4 0 0,-7 0 0,7 0 0,-8 0 0,8-4 0,-8-1 0,8-8 0,-8 3 0,8-7 0,-2-2 0,-1 0 0,4-5 0,-8 1 0,8 4 0,-8-10 0,4 4 0,-4-5 0,-1 6 0,1-5 0,5-2 0,-4 0 0,4-5 0,-5 0 0,1-1 0,0-7 0,-1 1 0,1 0 0,0-1 0,0-6 0,-5 5 0,4-5 0,-9 7 0,9 0 0,-9-1 0,4 7 0,-5-5 0,0 11 0,0-5 0,0 6 0,0 0 0,0 5 0,0-3 0,0 3 0,0-5 0,-5 0 0,4 5 0,-8-3 0,4 8 0,0-3 0,-3 5 0,3 0 0,-4 4 0,4-3 0,-3 3 0,3 0 0,-4-3 0,1 8 0,-1-4 0,1 5 0,3-1 0,-2 1 0,3 4 0,-4 0 0,0 4 0,0-3 0,-4 2 0,2-3 0,-7 0 0,3 3 0,1-3 0,-4 4 0,7-4 0,-3 3 0,5-2 0,0 3 0,0 0 0,0 0 0,0 0 0,-4 0 0,2 0 0,-2 0 0,4 0 0,-5 0 0,4 0 0,-4 0 0,9 3 0,-3-2 0,6 2 0,-2-3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5:00.904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256 0 24575,'0'3'0,"0"-1"0,0 15 0,0-8 0,0 8 0,0-8 0,-4 8 0,-1-3 0,-4 4 0,4 0 0,-3 0 0,3 0 0,-4 0 0,0 0 0,4 0 0,-3 1 0,7-1 0,-8 0 0,4 0 0,0 5 0,-3-4 0,7 5 0,-8-1 0,4-4 0,0 10 0,-3-10 0,7 4 0,-8-4 0,4-1 0,0 0 0,-3 0 0,7 0 0,-7-4 0,7 3 0,-6-4 0,2 1 0,0 3 0,-3-3 0,7-1 0,-7 4 0,7-3 0,-7 4 0,7-4 0,-7 3 0,7-4 0,-3 6 0,0-1 0,3 5 0,-8-4 0,8 5 0,-3-1 0,0-4 0,3 10 0,-3-10 0,4 4 0,0 1 0,0-5 0,0 4 0,-4-5 0,3 6 0,-3-5 0,4 4 0,0-5 0,0 6 0,0-5 0,0 4 0,0-5 0,0 0 0,0-4 0,0 3 0,0-8 0,0 4 0,0-5 0,0 0 0,0 0 0,0 0 0,3 0 0,2 0 0,7 1 0,-2-1 0,7 1 0,-4 0 0,5-4 0,0 3 0,-4-7 0,3 7 0,-8-7 0,8 3 0,-7-1 0,7-2 0,-8 3 0,8 0 0,2-3 0,0 3 0,9-4 0,-3 0 0,-1 0 0,5 0 0,-10 0 0,5 0 0,-6 0 0,0 0 0,5 0 0,-8 0 0,12 0 0,-12 0 0,9 0 0,-6-4 0,0-1 0,0-4 0,-4-5 0,3 4 0,-3-3 0,4 0 0,-4 3 0,3-12 0,-3 7 0,6-14 0,-6 10 0,6-16 0,-5 9 0,6-16 0,-1 11 0,1-11 0,-5 5 0,4-1 0,-8-3 0,2 9 0,-3-10 0,-5 11 0,-2-5 0,-4 6 0,0-6 0,0 5 0,0-5 0,0 7 0,0-1 0,0 0 0,-4 0 0,-6 0 0,-1 0 0,-7 5 0,7-3 0,-7 3 0,2-5 0,1 6 0,-4-5 0,9 10 0,-4-5 0,5 11 0,0-5 0,1 9 0,-1-4 0,1 9 0,0-4 0,-1 4 0,1-4 0,0 3 0,0-2 0,-1 2 0,1-3 0,0-1 0,-5 1 0,4-1 0,-9 0 0,9 1 0,-4-1 0,5 1 0,0-1 0,0 1 0,-1 4 0,5-4 0,-4 7 0,7-6 0,-6 6 0,0-3 0,-2 4 0,-7 0 0,7 0 0,-4 0 0,5 0 0,0 0 0,-1 0 0,1-7 0,0 5 0,0-5 0,1 7 0,-6 0 0,4 0 0,-8 0 0,7 0 0,-2 0 0,-1-4 0,4 3 0,-4-3 0,9 4 0,1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4:36.527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1 1 24575,'0'30'0,"0"-1"0,0 28 0,0 2 0,0 2 0,0-13 0,0 41 0,0-33 0,0-2 0,0 3 0,0 28-475,0-35 1,0 3 474,0 2 0,0 5 0,0 37 0,0 5 0,0-14 0,0 1-970,0-12 0,0 4 1,0-2 969,0 22 0,0-2 0,0-32 0,0 0 0,0 1 0,0 3 0,0 1 0,0 0 0,0-5 0,0 0 0,0 0 0,4 33 0,0-1-784,-4-11 1,2-2 783,5-4 0,0-2 0,-3-5 0,1-2-433,2-9 1,0-1 432,-2 5 0,-1-1 0,2-8 0,0 0 0,-2 3 0,0 1 0,3-6 0,1 1 0,-1-1 0,0 1 0,0-1 0,0 1 0,0-1 0,0 0 0,0-3 0,0-2 291,6 36-291,-6-28 0,1-1 0,4 11 0,-5-10 0,0 0 0,0 10 0,-1 14 0,-1-16 2535,-4-3-2535,4-13 1771,-5-2-1771,0-18 1145,0-3-1145,0-11 548,0-4-548,0-1 0,0-5 0,-3-4 0,-2-8 0,1 2 0,0-6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4:39.182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0 160 24575,'43'0'0,"9"0"0,25 0 0,17 0-1319,3 0 1319,-41 0 0,0 0 0,40 0 0,-45 0 0,0 0 0,1 0 0,-1 0 0,45 0 0,-1 0 0,-3 0 0,-15 0 0,7 0 0,-9 0 0,9 0 0,1 0 0,9 0 0,1 0 0,-44 0 0,1 0 0,1 0 0,0 0 0,37 0 0,1 0 0,-15 0 0,2 0 0,14 0 282,-22 0-282,5 0 254,-17 0-254,-6 0 0,4 0 0,-11 0 667,5 0-667,-7 0 116,7 0-116,-5 0 0,12 0 0,-12 0 0,12 0 0,-12 0 0,11 0 0,-4 0 0,7 0 0,-1 0 0,1 0 0,7 0 0,-6 0 0,14 0 0,-14 0 0,31-6 0,-33 4 0,23-4 0,-21 6 0,0 0 0,6 0 0,-15 0 0,-1-5 0,-6 3 0,-1-2 0,-6 4 0,-1 0 0,-6 0 0,-6 0 0,5-5 0,-14 4 0,7-3 0,-13 4 0,8 0 0,-7 0 0,2 0 0,1 0 0,-4 0 0,8 0 0,-3 0 0,4-4 0,0 2 0,5-2 0,-4 0 0,10 3 0,-10-3 0,10 4 0,-10 0 0,4 0 0,-9-3 0,3 2 0,-3-3 0,-1 4 0,0 0 0,-5 0 0,5 0 0,-4 0 0,8-4 0,-8 3 0,8-3 0,-7 4 0,7-4 0,-8 3 0,3-3 0,-4 4 0,5 0 0,-4-4 0,4 3 0,-1-3 0,-2 4 0,7-4 0,-8 3 0,8-3 0,-8 4 0,4 0 0,-5 0 0,0-3 0,0 2 0,0-3 0,0 4 0,0 0 0,0-4 0,1 3 0,3-2 0,2 3 0,4-5 0,-4 4 0,3-3 0,-4 4 0,1 0 0,3-4 0,-3 3 0,-1-3 0,4 4 0,-3-4 0,4 3 0,-4-7 0,3 7 0,-3-2 0,4 3 0,0-4 0,-5 3 0,4-3 0,-3 4 0,4 0 0,0 0 0,0 0 0,0 0 0,0 0 0,-4 0 0,3 0 0,-8 0 0,4 0 0,-5 0 0,0 0 0,0 0 0,1 0 0,-1 0 0,0 0 0,0 0 0,0 0 0,1 0 0,-1 0 0,0 0 0,0 0 0,0 0 0,0 0 0,0 0 0,-4 0 0,-1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1:31.977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1 24575,'0'12'0,"0"3"0,0 4 0,0-4 0,0 12 0,0-7 0,0 5 0,0 3 0,0-8 0,0 3 0,0-5 0,0 0 0,0 0 0,0-4 0,0-1 0,0-1 0,0-3 0,0 4 0,0-5 0,0 5 0,0-4 0,0 4 0,0-1 0,0-3 0,0 8 0,0-3 0,0 0 0,0 3 0,0-3 0,0 9 0,0-4 0,0 5 0,0-1 0,0 1 0,0 1 0,0 4 0,0-5 0,0 1 0,0-2 0,0-5 0,0-4 0,0 3 0,0-8 0,0 4 0,0-5 0,0 0 0,0 0 0,0 0 0,0 0 0,0 1 0,0 3 0,0-3 0,0 8 0,0-7 0,0 2 0,0 1 0,0-4 0,0 4 0,0-5 0,0-1 0,0 1 0,0 0 0,0 0 0,0 0 0,0 0 0,0 0 0,0-4 0,0-1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4:46.041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1 320 24575,'16'0'0,"0"-8"0,2 6 0,1-6 0,-6 4 0,4-1 0,-8 1 0,4-4 0,-5 4 0,0-1 0,0 1 0,0 1 0,0 2 0,-3-6 0,-2 2 0,1 1 0,0-3 0,5-2 0,0-5 0,4-4 0,1 0 0,5-5 0,5-3 0,-3 1 0,4-5 0,-7 15 0,1-8 0,-5 13 0,-2-2 0,-4 3 0,1 5 0,-1 0 0,-1 4 0,1 0 0,0 0 0,-1 0 0,2 0 0,3 0 0,2 0 0,4 0 0,0 0 0,0 0 0,-4 0 0,-2 0 0,-3 0 0,-1 0 0,0 0 0,-1 0 0,1 0 0,0 0 0,1 8 0,0 7 0,0 5 0,0 3 0,0-5 0,1 0 0,-5-4 0,3 3 0,-7-8 0,6 4 0,-6-1 0,6-2 0,-6 7 0,3-4 0,0 5 0,-3 1 0,3-6 0,0 4 0,-3-8 0,3 8 0,-4-7 0,0 7 0,0-4 0,0 5 0,0 6 0,0-5 0,0 10 0,0-5 0,0 6 0,0 0 0,0-1 0,0 1 0,0 0 0,0-5 0,0 3 0,0-3 0,0 4 0,0 1 0,-4 0 0,-2 5 0,-5-3 0,1-2 0,1-2 0,-1-3 0,-4 5 0,3-6 0,-4 5 0,1-5 0,3 6 0,-8 6 0,3-5 0,-5 5 0,1-6 0,-1 5 0,1-3 0,-6 5 0,4-1 0,0-4 0,-4 12 0,13-13 0,-19 14 0,14-13 0,-4 11 0,3-11 0,4-2 0,-1-1 0,3-10 0,4 0 0,0-2 0,4-8 0,-3 4 0,7-5 0,4-4 0,24 0 0,6-4 0,23 0 0,3 0 0,2 0 0,-2 0 0,-2 0 0,-18 0 0,4 0 0,-19 4 0,-5-3 0,-6 6 0,-5-6 0,0 3 0,0-4 0,-1 0 0,1 0 0,0 0 0,0 0 0,0 0 0,1 0 0,-1 0 0,-1 0 0,1 0 0,4 0 0,7 0 0,6 0 0,4 0 0,-4 0 0,3 0 0,-8 0 0,-2 0 0,-5 0 0,-5 0 0,0 0 0,1 0 0,-5 0 0,0 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4:48.938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0 1 24575,'0'17'0,"0"-2"0,0 13 0,0-3 0,0-1 0,0 0 0,0-1 0,0-4 0,0 5 0,0-6 0,0 0 0,0 5 0,0-4 0,0 10 0,0-5 0,0 1 0,0-2 0,0-9 0,0 3 0,0-8 0,0 4 0,0-5 0,0 0 0,0 3 0,0-3 0,0 3 0,0 2 0,0-4 0,0 4 0,0-5 0,0 0 0,0 3 0,0 7 0,0 5 0,0 7 0,0-6 0,0 5 0,0-10 0,0 0 0,0-2 0,0-8 0,0 4 0,0-5 0,0 0 0,0 0 0,0-1 0,0 5 0,0 2 0,0 9 0,0 2 0,0 5 0,0-6 0,0-1 0,0-4 0,0-6 0,0 0 0,0-5 0,0 0 0,0-7 0,4-5 0,5-9 0,4 0 0,5-4 0,-4 7 0,3-3 0,-3 4 0,4-4 0,-4 3 0,3 1 0,-4 1 0,5 3 0,-4-4 0,8 4 0,-7-2 0,8 1 0,1-3 0,-5 4 0,4-4 0,-4 4 0,-1 0 0,0 1 0,0 0 0,0 3 0,0-3 0,0 4 0,6 0 0,-5 0 0,4 0 0,-5 0 0,0 0 0,-4 0 0,-1 0 0,-5 0 0,0 0 0,0 0 0,0 0 0,0 0 0,0 0 0,0 0 0,0 3 0,0 6 0,1 5 0,0 4 0,0 0 0,0 0 0,0 0 0,0 0 0,0 0 0,0-4 0,0 3 0,-5-3 0,4 4 0,-7 5 0,3-4 0,0 5 0,-3-1 0,3-4 0,-4 10 0,0-10 0,0 5 0,0-1 0,0-4 0,0 10 0,0-10 0,0 10 0,-4-5 0,-2 12 0,-4-5 0,-1 11 0,0-5 0,1 1 0,-1-3 0,1-5 0,1-6 0,-1 5 0,5-10 0,-4 5 0,4-6 0,-3-5 0,-2 4 0,-2-3 0,2 4 0,-3-4 0,4 3 0,0-8 0,-4 8 0,-1-7 0,0 7 0,-3-7 0,-2 3 0,-1-4 0,-8 1 0,8-1 0,-3 1 0,4-1 0,1-4 0,0-1 0,0-4 0,4 0 0,-3 0 0,8 0 0,-8 0 0,7-4 0,-3-5 0,4-5 0,0-4 0,0 4 0,4 1 0,-2 1 0,2 2 0,0-2 0,1 4 0,1 3 0,2-2 0,-3 6 0,4-2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4:50.551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1 19 24575,'3'0'0,"4"0"0,5 0 0,5 0 0,-8 0 0,4 0 0,-6 0 0,1 0 0,0 0 0,1 0 0,3 0 0,-3 0 0,4 0 0,0 0 0,-4 0 0,3 0 0,-3 0 0,3 0 0,-2 0 0,2 0 0,-4 0 0,1 0 0,-1 0 0,0 0 0,0 0 0,0 0 0,0 0 0,0 0 0,5 0 0,-4 0 0,8 0 0,-7 0 0,7 0 0,-8 0 0,3 0 0,-3 0 0,-1 0 0,0 0 0,0 0 0,0 0 0,1 0 0,-1 0 0,0 0 0,0 0 0,0 0 0,0 0 0,1 0 0,-1 0 0,0 0 0,-1 0 0,1 0 0,0 0 0,5 0 0,0 0 0,11 0 0,-5-8 0,4 6 0,1-6 0,-9 8 0,7 0 0,-13 0 0,4 0 0,-6 0 0,-2 0 0,-2 0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4:52.148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1 1 24575,'0'21'0,"0"8"0,0-3 0,0 9 0,0-11 0,0 6 0,0 0 0,0 5 0,0-9 0,0 15 0,0-20 0,0 19 0,0-14 0,0 16 0,0-4 0,0-1 0,0-1 0,0-1 0,0-3 0,0 9 0,0-9 0,0-2 0,0-1 0,0-5 0,0 1 0,0 3 0,0-8 0,0 3 0,0 0 0,0-4 0,0 5 0,0-1 0,0 2 0,0-1 0,0 5 0,4-5 0,-3 12 0,8-5 0,-8 0 0,3-3 0,1-3 0,-4 5 0,3-6 0,1 5 0,-4-10 0,3 9 0,0-3 0,-3 5 0,8-6 0,-8 0 0,3-6 0,-4 0 0,0-5 0,0 4 0,0-7 0,0 2 0,0-4 0,0 0 0,0 0 0,0 0 0,0 0 0,0 0 0,0 0 0,0 0 0,0 1 0,0-1 0,0 0 0,0 0 0,0-10 0,0-3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4:54.755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381 0 24575,'0'8'0,"0"9"0,0-6 0,0 11 0,0-3 0,0 0 0,0 4 0,0 1 0,0-9 0,0 12 0,0-12 0,0 8 0,0-5 0,0 0 0,0-4 0,0 3 0,-4-4 0,-1 5 0,0 1 0,-3-6 0,7 4 0,-6-8 0,6 4 0,-7-1 0,3-2 0,0 2 0,-3 1 0,7-4 0,-6 4 0,6-5 0,-3 0 0,1-4 0,2 3 0,-6-3 0,2 4 0,-3 0 0,-1 1 0,-3 3 0,2-3 0,-2 4 0,-1-1 0,4-2 0,-4 2 0,5-4 0,-5 1 0,4-1 0,-4 1 0,0-1 0,4 1 0,-8-1 0,3 1 0,0 0 0,1-1 0,5 1 0,0-1 0,0 0 0,3 0 0,-2-4 0,6 6 0,-11-4 0,6 10 0,-3-7 0,1 4 0,7-5 0,-6 0 0,6-3 0,-3-2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5:05.059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453 625 24575,'-8'0'0,"0"0"0,0 0 0,0 0 0,-4 0 0,3 0 0,-8-4 0,7-1 0,-7 0 0,8-2 0,-8 2 0,7-8 0,-3 7 0,4-6 0,1 8 0,-1-9 0,1 4 0,-1-4 0,1 5 0,0-1 0,-1 1 0,1 0 0,4 0 0,-4-1 0,3-3 0,-3 2 0,-1-2 0,0-1 0,-3 3 0,2-3 0,-3 0 0,0 3 0,3-2 0,-3 3 0,1 0 0,2 1 0,-2-1 0,4 1 0,0 4 0,-1-4 0,1 4 0,0-1 0,-1-2 0,5 2 0,-3-3 0,2 4 0,0-4 0,-2 7 0,6-6 0,-3 3 0,4-8 0,0-1 0,0 0 0,0-4 0,0-2 0,4-1 0,1-3 0,4 5 0,0 4 0,0-3 0,-1 11 0,1-6 0,-1 8 0,0-1 0,-1 2 0,1-1 0,1 3 0,3-6 0,-3 2 0,8 0 0,-3-3 0,4 3 0,-4 0 0,3 1 0,-8 0 0,4 3 0,-5-2 0,0-1 0,5 3 0,0-3 0,5 0 0,-4 3 0,-1-3 0,-1 4 0,-2 0 0,2 0 0,-4 0 0,1 0 0,-1 0 0,0 0 0,0 0 0,4 0 0,2 0 0,4 0 0,0 0 0,0 0 0,-4 4 0,3-3 0,-8 6 0,8-2 0,-8 3 0,4 1 0,-4 3 0,-1-2 0,1 7 0,-1-4 0,2 5 0,-1 0 0,0 6 0,0-5 0,0 4 0,1 0 0,-1-3 0,0 3 0,-4 0 0,3-3 0,-7 3 0,3-5 0,-4 0 0,0 6 0,0-5 0,0 9 0,0-3 0,0 0 0,0 3 0,0-3 0,0-1 0,0 5 0,0-10 0,-4 4 0,-1-5 0,-8 1 0,3-1 0,-3 0 0,4-5 0,0 4 0,-4-3 0,3 4 0,-7 0 0,2-4 0,-3 3 0,4-2 0,-3-1 0,3 3 0,0-3 0,-4 0 0,8 3 0,-7-7 0,7 7 0,-3-3 0,-1 4 0,4 0 0,-3-4 0,4 3 0,5-3 0,-4 4 0,7 0 0,-8 0 0,8-5 0,-7 4 0,7-3 0,-3 4 0,0 0 0,3 0 0,-3 0 0,4 1 0,-4-6 0,3 4 0,-2-7 0,3 7 0,0-8 0,0 3 0,0 1 0,0-4 0,0 8 0,0-8 0,0 8 0,0-7 0,0 7 0,0-8 0,0 4 0,3-5 0,2 0 0,3 0 0,0 0 0,0 0 0,1 1 0,-1-5 0,0 3 0,0-2 0,0-1 0,5 4 0,-4-7 0,4 7 0,-1-7 0,-3 2 0,4 1 0,0-3 0,-4 2 0,3-3 0,1 0 0,-4 0 0,4 0 0,-5 0 0,4 0 0,-2 0 0,7 0 0,-8 0 0,8 0 0,-8 0 0,8-4 0,-8 3 0,4-6 0,0 2 0,-4-4 0,3 1 0,-4-1 0,1 5 0,-1-4 0,0 4 0,0-4 0,0-1 0,0 1 0,-3 0 0,3-5 0,-7 4 0,7-8 0,-7 7 0,6-2 0,-6 3 0,3-3 0,-4 2 0,0-3 0,4 1 0,-3-2 0,3-4 0,-4 0 0,0-1 0,0 1 0,0 4 0,0-3 0,0 3 0,0 1 0,0-4 0,0 7 0,0-7 0,0 8 0,0-8 0,0 7 0,-4-7 0,-1 3 0,-4 0 0,0-3 0,-4 3 0,3 1 0,-7-4 0,7 3 0,-7 0 0,7 1 0,-7 0 0,8 3 0,-4-2 0,5 7 0,-1-2 0,1 6 0,4-7 0,0 7 0,4-2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5:08.319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239 914 24575,'0'-11'0,"0"-1"0,-4 0 0,3 2 0,-3-7 0,0 8 0,3-8 0,-7 3 0,7-4 0,-7 0 0,3-1 0,0 1 0,-3 4 0,3-3 0,0 3 0,-3-4 0,7 4 0,-7-3 0,3 3 0,-4 1 0,4-4 0,-2 7 0,2-7 0,-3 8 0,3-4 0,-3 5 0,7-1 0,-6 1 0,3 0 0,-4 4 0,0-3 0,0 6 0,0-6 0,0 6 0,-1-7 0,1 4 0,0-1 0,3-2 0,-2 2 0,2 0 0,1-2 0,-4 2 0,7-3 0,-2 0 0,3 0 0,0 0 0,0-5 0,0 4 0,0-8 0,0 3 0,0-4 0,0 0 0,4-1 0,1 1 0,8 0 0,-3 0 0,3 0 0,-4-1 0,0 1 0,4 0 0,-3 4 0,7-3 0,-8 8 0,4-9 0,0 5 0,1-2 0,0-2 0,3 7 0,-3-7 0,0 7 0,-2-3 0,-3 5 0,-1 0 0,0 3 0,0-2 0,0 6 0,0-3 0,0 4 0,0 0 0,0 0 0,0 0 0,10 0 0,-3 0 0,13 0 0,-8 0 0,8 0 0,-9 4 0,0 1 0,-2 0 0,-7 2 0,2-2 0,-4 3 0,1 0 0,-1 0 0,0 0 0,0 0 0,0 1 0,0-1 0,1 4 0,0 2 0,-4 4 0,3 0 0,-7 0 0,7 0 0,-7 0 0,3 6 0,0-5 0,-3 9 0,3-3 0,-4 5 0,0 0 0,0 5 0,0-3 0,0 3 0,0-5 0,0 0 0,0-6 0,-4 0 0,3-6 0,-8 0 0,4 0 0,-4 0 0,-4 0 0,2 6 0,-6-5 0,2 9 0,-4-8 0,0 3 0,0 0 0,1-3 0,-1 3 0,1-5 0,-1 0 0,1 0 0,0 1 0,3 4 0,-2-4 0,2 5 0,-3-6 0,0-4 0,4 3 0,-4-3 0,8 4 0,-7-4 0,7 3 0,-7-7 0,7 7 0,-3-7 0,4 7 0,0-8 0,0 8 0,1-8 0,-1 8 0,0-7 0,0 7 0,5-8 0,-5 8 0,5-8 0,-1 8 0,-3-7 0,7 7 0,-2-4 0,3 5 0,0 0 0,0 1 0,0-1 0,0 0 0,0 0 0,0 0 0,0-5 0,0 4 0,0-7 0,0 2 0,0 1 0,0-4 0,3 4 0,2-5 0,3 5 0,5-4 0,-3 4 0,7-4 0,-8-1 0,4 5 0,0-3 0,-4 2 0,4-3 0,0 0 0,-4-1 0,8 1 0,-3-1 0,4 2 0,0-5 0,0 3 0,0-3 0,0 0 0,0 3 0,0-7 0,-4 3 0,3-4 0,-8 0 0,8 0 0,-8 0 0,8 0 0,-7 0 0,2 0 0,1 0 0,-4-4 0,8-1 0,-3-4 0,0-4 0,-2 3 0,1-3 0,-3 0 0,3 4 0,-4-8 0,-1 7 0,0-3 0,1 1 0,-1 2 0,1-7 0,-1 8 0,-3-4 0,-1 5 0,-1 0 0,-2 0 0,3-5 0,-4 4 0,0-13 0,0 7 0,0-14 0,0-2 0,-5 0 0,-4 0 0,-2 3 0,-2 8 0,3-3 0,1 5 0,0-1 0,0 6 0,-4 0 0,3 0 0,-7 3 0,7-8 0,-7 8 0,3-3 0,-5 4 0,1-4 0,0 2 0,0-2 0,-6 4 0,5-5 0,-5 8 0,6-6 0,4 7 0,2-4 0,3 5 0,1-4 0,3 7 0,2-2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6:15.366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320 0 24575,'0'16'0,"0"8"0,0-13 0,0 24 0,0 3 0,-4 44 0,3-27 0,-8 21 0,3-39 0,0 6 0,-9 0 0,13 0 0,-13 1 0,9-1 0,-5 0 0,1-6 0,-1 5 0,1-11 0,-1 11 0,1-11 0,-1 5 0,1-6 0,0 6 0,0-10 0,0 8 0,0-9 0,5 4 0,-4 1 0,3 0 0,-4 0 0,0-1 0,0 7 0,0-5 0,4 11 0,-4-5 0,5 1 0,-6 4 0,0-5 0,5 0 0,-3-6 0,8-8 0,-7-5 0,7-4 0,-3-2 0,4-11 0,4 2 0,0-6 0,8 3 0,2 0 0,4 0 0,5 0 0,2 0 0,5 0 0,5 0 0,-4 0 0,5 0 0,0 0 0,-5 0 0,-1 0 0,-1 0 0,-10 0 0,4 0 0,-9 0 0,3 0 0,-8 0 0,4 0 0,-5 0 0,0 0 0,0 0 0,0 0 0,5 0 0,-4 0 0,4 0 0,-5 0 0,0 0 0,0 0 0,0 0 0,0 0 0,1 0 0,3 0 0,-2 0 0,2 0 0,-4 0 0,0 0 0,1 0 0,-1 0 0,0 0 0,0 0 0,0 0 0,-3 0 0,-1 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6:16.682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0 24575,'0'18'0,"0"-4"0,0 15 0,0-5 0,0 6 0,0 0 0,0 6 0,0 1 0,0 0 0,0 5 0,0-11 0,0 10 0,0-4 0,0 1 0,0-3 0,0 1 0,0-5 0,0 0 0,0-3 0,0-3 0,0 0 0,0 3 0,0-13 0,0 7 0,0-13 0,0 4 0,0-5 0,0 0 0,0 0 0,0 0 0,0 0 0,0 0 0,0-1 0,0 6 0,0 1 0,0 4 0,0 5 0,0-4 0,0 5 0,0-6 0,0 0 0,0-5 0,0 0 0,0-5 0,0-3 0,0-2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6:20.192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710 77 24575,'0'-12'0,"0"1"0,-3 6 0,-2 2 0,-3 3 0,-4 0 0,-2-8 0,-4 6 0,-1-10 0,1 11 0,0-8 0,-5 8 0,3-3 0,-3 4 0,5-4 0,-1 3 0,1-3 0,4 4 0,2 0 0,4 0 0,0 0 0,0 0 0,0 0 0,-5 0 0,4 0 0,-8 0 0,3 0 0,-4 4 0,0 1 0,4 0 0,-3 3 0,3-7 0,0 7 0,2-7 0,3 6 0,1-6 0,4 6 0,0-2 0,1 2 0,2 1 0,-7 5 0,3 0 0,-9 11 0,4 0 0,-9 6 0,2 6 0,2-5 0,-5 5 0,9-6 0,-4-1 0,6-4 0,-1 3 0,1-8 0,-1 3 0,5-5 0,-3 0 0,7 0 0,-3 0 0,4-4 0,-4 3 0,3-3 0,-3 4 0,0 0 0,3 0 0,-3 5 0,4-4 0,-4 5 0,2-1 0,-2-4 0,4 10 0,-4-10 0,3 5 0,-3-1 0,4-4 0,0 4 0,0 1 0,0-5 0,0 9 0,0-8 0,0 3 0,0 0 0,0-3 0,0 3 0,0-5 0,0 0 0,0 0 0,0 0 0,0-4 0,0 3 0,0-3 0,0 4 0,0 0 0,0 0 0,0 0 0,0 0 0,0 0 0,0 0 0,5 6 0,-4-5 0,8 10 0,-4-10 0,5 9 0,-1-8 0,-4 8 0,3-8 0,-2 8 0,3-8 0,0 3 0,1 0 0,-1-3 0,0 3 0,1 0 0,-1-3 0,0 3 0,0-5 0,-4 0 0,3 0 0,-3 0 0,4-4 0,0 3 0,-5-4 0,4 1 0,-3-1 0,3-1 0,-3-3 0,2 4 0,-2-5 0,-1 0 0,4 0 0,-4 1 0,4-1 0,1 4 0,-1-2 0,1 2 0,-1-4 0,0 1 0,0-1 0,0 0 0,1 0 0,-1-3 0,4 2 0,2-6 0,0 3 0,3-4 0,2 0 0,0 0 0,4 0 0,1 0 0,-5 0 0,9 0 0,-8 0 0,8 0 0,-3 0 0,5 0 0,-1 0 0,1-4 0,0-6 0,0-6 0,-1-4 0,1 0 0,-5 1 0,-2 0 0,-5 1 0,0 0 0,0 0 0,0 0 0,-3-6 0,2 0 0,-1-6 0,4-6 0,1-1 0,0-1 0,-4-4 0,1 11 0,-6-11 0,7 11 0,-7-5 0,1 11 0,-3-4 0,0 5 0,-1-1 0,1-3 0,0 3 0,-5-5 0,4 0 0,-4 0 0,1 0 0,-2 0 0,-4-5 0,0 3 0,0-10 0,0 5 0,0-7 0,0 1 0,0 6 0,0-5 0,0 10 0,-4-10 0,-2 11 0,-4 0 0,0 3 0,1 8 0,-1-8 0,0 8 0,1-3 0,0 5 0,0-1 0,-1 1 0,5 4 0,-3-3 0,3 3 0,0 0 0,-3-3 0,3 8 0,-4-4 0,5 5 0,-4 0 0,4-1 0,-4 1 0,-1 0 0,1 0 0,0-1 0,-1-4 0,1 4 0,-1-4 0,0 1 0,-4 2 0,3-7 0,-7 7 0,7-8 0,-3 9 0,4-4 0,1 8 0,0-2 0,3 2 0,-2 1 0,6 0 0,-2 4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1:33.842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8 24575,'12'-5'0,"6"2"0,2 3 0,3 0 0,-5 0 0,5 0 0,-8 0 0,13 0 0,-13 0 0,8 0 0,0 0 0,-4 0 0,10 0 0,-5 0 0,6 0 0,0 0 0,-1 0 0,1 0 0,-5 0 0,3 0 0,-8 0 0,3 0 0,-5 0 0,0 0 0,0 0 0,0 0 0,6 0 0,-5 0 0,10 0 0,-10 0 0,9 0 0,-3 0 0,11 0 0,-5 0 0,5 0 0,-12 4 0,5-3 0,-10 3 0,0-4 0,-6 0 0,-5 0 0,0 4 0,0-3 0,0 2 0,0-3 0,0 0 0,0 0 0,4 0 0,7 0 0,1 4 0,3-3 0,-5 3 0,-4 0 0,3-3 0,-8 3 0,4-4 0,-5 0 0,0 3 0,-4-2 0,0 3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6:21.967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32 1 24575,'-8'0'0,"1"3"0,2 2 0,-2 3 0,6 0 0,-2 0 0,3 0 0,0 0 0,0 0 0,0-1 0,0 1 0,0 0 0,0 1 0,0-1 0,0 4 0,0-2 0,0 2 0,0-4 0,0 0 0,0 1 0,0-1 0,0 0 0,0-1 0,0 5 0,0-3 0,4 8 0,1-3 0,4 4 0,-1-4 0,-3-1 0,3-5 0,-7 0 0,2 0 0,1 0 0,-3-3 0,2-2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6:22.443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8 24575,'0'-4'0,"0"0"0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6:24.137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457 336 24575,'0'-7'0,"0"-6"0,0-1 0,0-4 0,0 0 0,0 0 0,0 0 0,0 0 0,0 4 0,0-3 0,-3 7 0,-2-7 0,0 8 0,-3-4 0,3 0 0,-3 4 0,-1 0 0,1 2 0,3 2 0,-2 0 0,6-2 0,-6 6 0,3-3 0,-4 4 0,0-3 0,-4 2 0,2-7 0,-12 3 0,7-4 0,-8 0 0,4 0 0,1 3 0,0-2 0,0 3 0,4 0 0,1 1 0,5 4 0,0 0 0,1 0 0,-1 0 0,-5 0 0,-1 0 0,-4 0 0,4 0 0,-3 4 0,3 1 0,1 4 0,-4 0 0,7-1 0,1 0 0,5 0 0,4 1 0,0-2 0,0 1 0,0 0 0,0 0 0,0 0 0,0 10 0,0 2 0,0 10 0,0-1 0,0 1 0,-4 0 0,3-1 0,-4-4 0,5-6 0,0-2 0,0-8 0,0 3 0,0-4 0,0 1 0,0-1 0,0 0 0,0 5 0,0 0 0,5 5 0,4 0 0,5 0 0,0 1 0,3-1 0,-8-5 0,4 0 0,-5-5 0,0 0 0,0 0 0,0-3 0,0-2 0,0-3 0,0 0 0,1 0 0,3 0 0,2 0 0,0 0 0,2 0 0,-2 0 0,0 0 0,-5 0 0,-6 0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6:24.645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0 24575,'0'0'0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6:26.565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1 272 24575,'11'0'0,"0"0"0,2 0 0,-4 0 0,8 0 0,-7 0 0,7 0 0,-8 0 0,8-4 0,-8 3 0,8-7 0,-8 7 0,8-7 0,-8 3 0,4-3 0,-5 3 0,0-2 0,1 6 0,-1-3 0,0 0 0,-4 0 0,0-4 0,-4 1 0,0-1 0,0 0 0,0 1 0,0-4 0,0-2 0,0-4 0,0-2 0,0 1 0,0 0 0,0 4 0,0-3 0,0 8 0,0-4 0,0 5 0,-3 4 0,2-4 0,-2 8 0,3-4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6:28.406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1129 0 24575,'-4'16'0,"-2"6"0,-15 10 0,3 6 0,-9 7 0,4 5 0,-4-4 0,3 4 0,-5 1 0,7-6 0,5 12 0,-4-12 0,3 11 0,-4-11 0,-1 12 0,1-13 0,-1 6 0,2-7 0,-1 1 0,1-7 0,1-2 0,0-5 0,-7 7 0,5-5 0,-4 5 0,6-7 0,-1 6 0,-6 2 0,4 6 0,-5 1 0,8-8 0,-2 5 0,1-5 0,5 0 0,-4-1 0,9-6 0,-8-1 0,8 1 0,-4 0 0,1 0 0,3-1 0,-8 1 0,8-5 0,-7 3 0,7-3 0,-8 4 0,8 1 0,-4 6 0,1-5 0,2 5 0,-3 0 0,1-5 0,2 4 0,-2-5 0,4-5 0,0 3 0,1-9 0,3 5 0,-2-6 0,3 0 0,-4 0 0,4-4 0,-3 2 0,7-6 0,-7 7 0,7-8 0,-7 4 0,7-5 0,-3 0 0,0 4 0,3-2 0,-3 2 0,1-4 0,2 1 0,-7-1 0,7 0 0,-2-4 0,3 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6:30.908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327 1 24575,'-13'0'0,"-5"0"0,3 0 0,-8 0 0,14 0 0,-8 0 0,7 0 0,-6 0 0,3 0 0,0 0 0,-3 0 0,7 4 0,-4 0 0,5 4 0,-5 5 0,4-4 0,-4 8 0,4-3 0,0 4 0,0-5 0,0 4 0,0-3 0,0 0 0,4 3 0,-2-4 0,2 6 0,-1-1 0,-2 0 0,7 0 0,-3-4 0,1-2 0,2-4 0,-3 0 0,4 1 0,0-1 0,0 0 0,0-1 0,0 1 0,0 0 0,0 5 0,0 0 0,0 5 0,0 1 0,0-1 0,0 0 0,0 0 0,0 0 0,0-4 0,0 3 0,0-8 0,3 3 0,2-3 0,3-1 0,-3 0 0,2 0 0,-3 0 0,4 0 0,5 5 0,1-3 0,4 3 0,0-4 0,0 0 0,-4-1 0,3 1 0,-8 0 0,8-1 0,-8-3 0,8 3 0,-7-7 0,7 3 0,-4 0 0,5-3 0,-4 7 0,8-7 0,-7 6 0,8-6 0,-9 7 0,3-7 0,-8 3 0,8-4 0,-8 0 0,4 0 0,0 0 0,-4 0 0,3 0 0,-3 0 0,-1 0 0,0 0 0,5 0 0,-4 0 0,3 0 0,-3-4 0,-1-1 0,4-3 0,-2-5 0,3 3 0,-5-2 0,0 3 0,0 1 0,-3 0 0,2-1 0,-6 1 0,3 0 0,-4 0 0,0-4 0,0 2 0,0-7 0,0 4 0,0-6 0,0 1 0,0 0 0,0 0 0,0 4 0,0-3 0,0 7 0,0-7 0,-4 8 0,-1-8 0,-3 7 0,-1-7 0,0 4 0,0-6 0,0 1 0,-5 0 0,4 0 0,-3 4 0,0-3 0,4 7 0,-4-7 0,0 8 0,3-9 0,-7 8 0,7-3 0,-3 0 0,4 4 0,-4 0 0,4 1 0,-4 4 0,5-4 0,0 3 0,4-2 0,-3 6 0,6-2 0,-2 3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6:50.74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0 112 24575,'90'0'0,"-20"0"0,-2 0 0,-23-5 0,5 4 0,-7-4 0,-6 5 0,5-5 0,-11 4 0,0-4 0,-3 0 0,-8 4 0,3-3 0,0-1 0,-3 4 0,3-3 0,0-1 0,-3 4 0,14-3 0,-8-1 0,10 4 0,0-8 0,1 8 0,6-4 0,0 0 0,1 4 0,-1-4 0,-6 1 0,5 2 0,-11-2 0,0 0 0,-3 3 0,-8-3 0,-1 0 0,-7 3 0,-4-2 0,0 3 0,0 0 0,-6 3 0,0 1 0,-9 0 0,6 3 0,-6-2 0,3 3 0,-5 4 0,0 7 0,-5 6 0,2 10 0,-7 3 0,2 5 0,0 0 0,-4 7 0,4-5 0,-1 5 0,-3-1 0,4-4 0,-1 5 0,-2-7 0,8 0 0,-8-5 0,8 4 0,-8-5 0,8 6 0,-8-6 0,9 5 0,-4-5 0,-1 6 0,4 0 0,-4 1 0,1-7 0,3 5 0,-3-5 0,5 6 0,-6 1 0,4-1 0,-4-6 0,10-1 0,-2-7 0,2 1 0,-4-6 0,5 0 0,-3-11 0,7 0 0,-2-5 0,3 0 0,0-6 0,0-7 0,0 0 0,0-1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6:53.55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97 24575,'16'0'0,"1"0"0,1 0 0,0 0 0,5 0 0,-3 0 0,3 0 0,0 0 0,-3 0 0,3 0 0,0 0 0,-3 0 0,3-4 0,0 3 0,-4-3 0,10 4 0,-10-5 0,4 4 0,-4-3 0,-6 4 0,0 0 0,-5 0 0,0 0 0,0 0 0,0 0 0,-3-3 0,2 2 0,-3-2 0,4-1 0,5 3 0,6-2 0,5-2 0,12-1 0,1 0 0,13-4 0,-5 4 0,5 0 0,-13-3 0,-6 7 0,-8-2 0,-9 0 0,-2 3 0,-4-2 0,1 3 0,-5 0 0,0 0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7:04.82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795 0 24575,'-12'0'0,"-1"0"0,-1 0 0,2 0 0,4 0 0,-4 0 0,-2 0 0,-2 0 0,-2 0 0,5 0 0,-4 0 0,3 0 0,0 0 0,-3 0 0,7 0 0,-7 0 0,3 0 0,1 0 0,-4 0 0,3 0 0,0 0 0,-3 0 0,3 0 0,0 0 0,-3 0 0,3 4 0,0 1 0,-3 0 0,4 2 0,-1-6 0,-3 7 0,7-7 0,-7 7 0,3-7 0,1 7 0,-4-7 0,3 6 0,0-6 0,-3 7 0,7-7 0,-2 7 0,-1-7 0,4 6 0,-4-6 0,0 7 0,4-7 0,-4 7 0,5-4 0,-5 5 0,4-1 0,-4-3 0,5 2 0,-1-2 0,1 3 0,0 0 0,0 0 0,-1 0 0,1 0 0,3 0 0,-2 1 0,3-1 0,-1 0 0,-2 0 0,6 0 0,-3 0 0,4 1 0,-4-1 0,3 0 0,-2 4 0,3-2 0,0 7 0,0-8 0,0 8 0,0-8 0,0 8 0,0-8 0,0 8 0,0-7 0,0 7 0,0-8 0,0 8 0,0-3 0,0-1 0,4 4 0,1-3 0,4 4 0,-4-4 0,3 3 0,-4-8 0,5 8 0,0-8 0,-1 4 0,0-5 0,1 5 0,4-4 0,-4 4 0,4-4 0,-5-1 0,5 0 0,-4 1 0,4-1 0,-1 1 0,-3-1 0,8 1 0,-8-5 0,8 4 0,-7-3 0,7 0 0,-8 2 0,4-6 0,-1 7 0,-2-7 0,2 3 0,-4-4 0,0 0 0,1 3 0,-1-2 0,4 3 0,-2-4 0,2 0 0,1 0 0,0 0 0,1 0 0,3 0 0,-8 0 0,8 0 0,-7 0 0,7 0 0,-4 0 0,1-4 0,3-1 0,-8-3 0,8-1 0,-8 1 0,8-1 0,-8 0 0,4-4 0,0 3 0,-3-7 0,7 7 0,-7-7 0,7 3 0,-3-5 0,0 1 0,4 0 0,-8 0 0,2 4 0,-3 1 0,-1 5 0,-3 0 0,2 3 0,-6-2 0,2 3 0,-3-4 0,4-4 0,1 2 0,4-7 0,0 3 0,0-9 0,4 4 0,-2-5 0,2 6 0,-4 0 0,0 0 0,-1 4 0,1 5 0,-1 1 0,-3 4 0,2-1 0,-7-2 0,4 3 0,-4-4 0,0-4 0,0 2 0,0-7 0,0 8 0,0-8 0,0 7 0,0-2 0,0 3 0,0 1 0,0 0 0,-3 3 0,-2 2 0,-2 3 0,3-3 0,-3 2 0,3-6 0,-4 2 0,-1-3 0,-3-1 0,2 4 0,-3-3 0,5 4 0,0-1 0,0-2 0,7 6 0,-2 1 0,9 1 0,-1 6 0,2-3 0,-2 4 0,2 0 0,-3 0 0,5 0 0,-1 1 0,0-1 0,0 0 0,-3 0 0,2-4 0,-6 4 0,2-4 0,1 1 0,-3 2 0,2-3 0,-3 4 0,0 0 0,4 0 0,-3 4 0,3 2 0,-4 4 0,4 0 0,-3 0 0,7 0 0,-7-4 0,3 3 0,-4-8 0,4 8 0,-3-8 0,7 8 0,-7-7 0,7 6 0,-7-6 0,3 7 0,-1-8 0,-2 8 0,7-8 0,-8 8 0,4-8 0,-4 8 0,4-7 0,-3 7 0,2-8 0,1 8 0,-3-3 0,3 4 0,-4 0 0,0 0 0,0 0 0,0 0 0,0 0 0,0 0 0,0-4 0,0 3 0,0-8 0,0 8 0,4-8 0,-3 8 0,2-7 0,-3 2 0,4-4 0,-3 1 0,3 3 0,-1-3 0,-2 4 0,3 0 0,-4-4 0,3 3 0,-2-3 0,7 3 0,-7-3 0,3 4 0,-4-5 0,0 0 0,0 0 0,0 5 0,0-4 0,0 4 0,0-1 0,0-2 0,0 2 0,0-3 0,0-1 0,0 0 0,0 0 0,0 0 0,0 0 0,0 0 0,0 0 0,0 0 0,0 0 0,0 0 0,0 0 0,-4 0 0,3 0 0,-6 1 0,6-1 0,-6 0 0,2 0 0,1 0 0,-4 0 0,7 1 0,-6-1 0,6 0 0,-6 0 0,6 0 0,-7 0 0,4 1 0,-4-1 0,3 0 0,-2 0 0,6 0 0,-7 0 0,7 0 0,-6-3 0,6 2 0,-6-3 0,6 4 0,-7 0 0,4 0 0,-4 0 0,-1 0 0,5 1 0,-4-1 0,4 0 0,-5 0 0,1 0 0,0 0 0,0 0 0,0 0 0,-1-3 0,1 2 0,0-6 0,3 6 0,-2-6 0,-2 7 0,-4-7 0,-5 3 0,5 0 0,-4-3 0,3 2 0,-4-3 0,-1 4 0,6-3 0,-4 3 0,7-4 0,-7 0 0,8 4 0,-4-3 0,5 2 0,-5-3 0,4 0 0,-4 0 0,0 0 0,4 0 0,-4 0 0,0 0 0,4 0 0,-4 0 0,1 0 0,2 0 0,-2 0 0,3 0 0,-4 0 0,4 0 0,-4 0 0,1 0 0,2 0 0,-3 0 0,5 0 0,-4 0 0,2 0 0,-3 0 0,1 0 0,2 0 0,-7-4 0,8 3 0,-4-7 0,0 3 0,4-7 0,-9 2 0,9-3 0,-4 4 0,4-3 0,-3 2 0,2-3 0,-3 4 0,5 1 0,3 0 0,-2-1 0,2 1 0,-3 0 0,4 0 0,-3 4 0,6-3 0,-7 6 0,8-6 0,-4-2 0,0 0 0,3-4 0,-6 5 0,6 0 0,-2 4 0,3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1:37.127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10 24575,'21'0'0,"4"0"0,-1 0 0,12 0 0,1 0 0,0 0 0,5 0 0,-5 0 0,6 0 0,1 0 0,-1 0 0,0 0 0,7 0 0,27 0 0,-5 0 0,7 0 0,-7 0 0,-11 0 0,7 0 0,-2 0 0,-14 0 0,-2 0 0,-7 0 0,-6-4 0,-2 3 0,-5-4 0,0 5 0,-1 0 0,1 0 0,0 0 0,6 0 0,-5 0 0,11 0 0,1 0 0,2 0 0,-1 0 0,-2 0 0,-11 0 0,5 0 0,-6 0 0,-1 0 0,-4 0 0,3 0 0,-3 0 0,4 0 0,1 0 0,0 0 0,0 0 0,-1 0 0,7 0 0,1 0 0,1 0 0,10 0 0,-9 0 0,18 0 0,11 0 0,2 6 0,14-5 0,-1 11-530,3-5 530,9 7 0,-1-1 0,-16 0 0,13 0 0,-13 0 0,-22-6 0,2 0 0,32 0 0,5 5 0,-43-11 0,-3 0 0,12 9 0,38-9 0,-30 4 0,8 0 0,7-3 0,-8 3 0,-1-5-49,-7 0 49,6 0 0,-14 0 0,6 0 0,-7 0 0,-1 0 529,1 0-529,0 0 50,-8 0-50,6 0 0,-12 0 0,5 0 0,-7 0 0,-5 0 0,3 0 0,-3 0 0,-1 0 0,-2 0 0,-5 0 0,0 0 0,0 0 0,-6 0 0,0 0 0,-11 0 0,0 0 0,-5 0 0,0 0 0,0 0 0,-3 0 0,-2 0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7:07.22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25 55 24575,'4'4'0,"0"0"0,-1 1 0,-2 2 0,6-3 0,-2 4 0,3-3 0,-4 2 0,0-9 0,-4 1 0,0-6 0,-3-1 0,2 0 0,-6 1 0,2-2 0,-3 1 0,4 0 0,-4 0 0,4-1 0,-5 1 0,1 0 0,4 4 0,0 0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7:10.27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1 206 24575,'11'0'0,"0"0"0,2 0 0,1 0 0,9 0 0,-8 0 0,12 0 0,-12 0 0,14 0 0,-10 0 0,9-4 0,-3-2 0,5 1 0,-6-4 0,5 8 0,-5-7 0,6 2 0,0 1 0,-6-4 0,-1 8 0,-5-7 0,1 7 0,-1-7 0,0 7 0,0-7 0,5 7 0,-3-3 0,3-1 0,0 4 0,2-7 0,4 7 0,-4-8 0,3 8 0,-8-7 0,3 7 0,-5-7 0,0 7 0,0-7 0,0 7 0,0-3 0,5-1 0,-3 4 0,8-8 0,-9 8 0,5-7 0,-6 7 0,0-4 0,0 1 0,-4 3 0,-2-3 0,1 0 0,-4 3 0,3-3 0,-3 4 0,-1-3 0,0 2 0,0-3 0,5 4 0,-4 0 0,4 0 0,-1 0 0,-3 0 0,4 0 0,-5-4 0,0 3 0,1-2 0,-1 3 0,0 0 0,0 0 0,-4 0 0,0 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7:27.04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1 194 24575,'12'0'0,"6"0"0,2 0 0,8 0 0,-8 0 0,8 0 0,-3 0 0,4 0 0,1-5 0,0 4 0,-1-3 0,1-1 0,6 4 0,-5-8 0,11 8 0,-11-8 0,10 8 0,-3-8 0,5 3 0,0 0 0,7-5 0,2 5 0,0-6 0,5 1 0,-12 5 0,5-4 0,-7 3 0,-6-3 0,5 4 0,-11-3 0,5 8 0,-6-8 0,-1 8 0,1-8 0,6 8 0,-5-3 0,11-1 0,2 3 0,1-2 0,11-2 0,-4 5 0,0-4 0,5 5 0,-5 0 0,6 0 0,0 0 0,-6 0 0,4 0 0,-11 0 0,12 0 0,-5 0 0,0 0 0,5 0 0,-6 0 0,8 0 0,-1 0 0,1 0 0,-7 0 0,4 0 0,-4 0 0,0 5 0,5 1 0,-12 5 0,-1-5 0,-2 4 0,-5-4 0,0 0 0,-1 3 0,-6-3 0,-1-1 0,1-1 0,-5 1 0,3-4 0,-8 3 0,8 0 0,-8-3 0,8 3 0,-3-4 0,-1 4 0,5-3 0,-5 4 0,6-5 0,-6 0 0,5 0 0,-10 0 0,10 0 0,-10 0 0,10 0 0,-10 0 0,4 0 0,-5 0 0,0 0 0,1 0 0,-1 0 0,-5 0 0,4 0 0,-3 0 0,4 0 0,-4 0 0,3 0 0,-4 0 0,6 0 0,-6 0 0,4 0 0,-7 0 0,2 0 0,1 0 0,0 0 0,1 0 0,3 0 0,-8 0 0,8 0 0,-8 0 0,4-4 0,-5 3 0,5-3 0,-4 4 0,4 0 0,-5-3 0,0 2 0,0-3 0,0 4 0,0 0 0,1 0 0,-1 0 0,0 0 0,0 0 0,0 0 0,0 0 0,0 0 0,1 0 0,-1 0 0,-4-4 0,0 0 0,-4-1 0,0 2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7:30.521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1 24575,'0'8'0,"0"4"0,0 1 0,0 1 0,0 3 0,0-3 0,0 9 0,0 2 0,0 10 0,0-3 0,0 9 0,0-3 0,0 12 0,0-5 0,0 5 0,0-7 0,0-6 0,0-1 0,0 0 0,0-5 0,5 5 0,-4-6 0,3-1 0,-4 7 0,0 1 0,5 6 0,-4 0 0,4 1 0,-5 6 0,5-5 0,-4 12 0,9-12 0,-4 5 0,0 0 0,3-11 0,-8 9 0,3-16 0,1 3 0,-4-10 0,3-2 0,-4 0 0,0-3 0,0 8 0,0-8 0,0 8 0,0-3 0,0 5 0,0-1 0,0 1 0,0 0 0,0 0 0,5-1 0,-4 1 0,3 6 0,1-5 0,-4 4 0,8-5 0,-8 0 0,8-1 0,-8 1 0,7 0 0,-6 0 0,6-1 0,-6-4 0,2 4 0,-4-10 0,0 4 0,0-5 0,0 0 0,0-4 0,0 3 0,0-3 0,0 4 0,0 0 0,0-5 0,0 4 0,0-3 0,0 0 0,0 3 0,0-8 0,0 4 0,0-5 0,0 0 0,0-1 0,0 1 0,0 0 0,0 0 0,0 0 0,0 0 0,0 0 0,0 0 0,0 0 0,0 5 0,0-4 0,0 8 0,0-8 0,0 4 0,0-5 0,0 0 0,0 0 0,0 0 0,0 0 0,0 0 0,0 0 0,0 5 0,0-4 0,0 8 0,0-8 0,0 8 0,0-8 0,0 8 0,4-7 0,-4 7 0,4-8 0,-4 4 0,0-5 0,0 0 0,0 0 0,3-4 0,-2 3 0,3-3 0,-1 4 0,-2 5 0,3-4 0,0 8 0,-3-3 0,3-1 0,0 4 0,-3-7 0,3 2 0,-4-4 0,0 0 0,0-3 0,0-2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7:33.571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1 24575,'0'15'0,"0"1"0,0 2 0,0 0 0,0 0 0,0 0 0,0-4 0,0 3 0,0-4 0,0 5 0,0 0 0,0-4 0,0 3 0,0-8 0,0 4 0,0 0 0,0-4 0,0 4 0,0-5 0,0 0 0,0-1 0,0 1 0,0 0 0,0 0 0,0 5 0,0 1 0,0-1 0,0 4 0,0-7 0,0 7 0,0-8 0,0 3 0,0-3 0,0-1 0,0-1 0,0 5 0,0-3 0,0 8 0,0-7 0,0 2 0,0-4 0,0 1 0,0-1 0,0-4 0,0 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7:35.24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19 24575,'8'0'0,"0"0"0,4 0 0,-2 0 0,2 0 0,-4 0 0,0 0 0,1 0 0,-1 0 0,0 0 0,-1 0 0,1 0 0,0 0 0,5 0 0,1 0 0,4 0 0,0 0 0,5 0 0,-4 0 0,5 0 0,-6 0 0,0 0 0,0 0 0,0 0 0,0 0 0,0 0 0,0 0 0,0 0 0,1 0 0,4 0 0,-4 0 0,5 0 0,-6 0 0,0 0 0,-5 0 0,4-8 0,-3 6 0,4-7 0,-4 9 0,3 0 0,-3 0 0,-1 0 0,0 0 0,0 0 0,-4 0 0,3 0 0,-3 0 0,-1 0 0,0 0 0,0 0 0,-4 0 0,0 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7:37.86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28 24575,'11'0'0,"5"0"0,-2 0 0,-1 0 0,4 0 0,-3 0 0,4 0 0,0 0 0,0 0 0,0 0 0,0 0 0,5 0 0,2 0 0,4 0 0,1-4 0,0 3 0,0-4 0,-1 1 0,-4 3 0,-2-3 0,-5 4 0,0 0 0,-4-4 0,3 3 0,-8-3 0,8 4 0,-8 0 0,8 0 0,-3 0 0,0 0 0,3 0 0,-4 0 0,10 0 0,-3 0 0,3 0 0,0 0 0,-3 0 0,-1 0 0,-2 0 0,-8 0 0,4 0 0,-5 0 0,-4 0 0,0 0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7:45.921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1 24575,'0'11'0,"0"4"0,0-1 0,0-1 0,0 0 0,0-1 0,0-2 0,0 2 0,0-4 0,0 0 0,0 0 0,0 0 0,0 0 0,0 0 0,0 5 0,0 0 0,0 1 0,0 8 0,0-7 0,0 4 0,0-2 0,0-3 0,0-1 0,0 0 0,0-5 0,0 0 0,0 0 0,0 0 0,4-3 0,0-2 0,4-3 0,0 0 0,0 0 0,1 0 0,-1 0 0,0 0 0,0 0 0,0 0 0,0 0 0,0 0 0,0 0 0,0 0 0,0 0 0,-1 0 0,2 0 0,-1 0 0,0 0 0,0 0 0,0 0 0,5 0 0,-4 0 0,4 0 0,-5 0 0,0 0 0,0 0 0,0 3 0,1-2 0,-1 7 0,0-7 0,-4 6 0,4-6 0,-4 6 0,4-3 0,0 1 0,-3 2 0,2-3 0,-3 1 0,1 2 0,2-6 0,-2 6 0,3-2 0,-4 3 0,4 0 0,-4-3 0,4 2 0,1-3 0,-5 5 0,3-1 0,-6 0 0,7 0 0,-4 0 0,1 0 0,2 0 0,-7 0 0,4 0 0,-1 0 0,-2 0 0,3 0 0,-4 0 0,0-1 0,0 1 0,0 0 0,0 0 0,0 4 0,0 2 0,-4 0 0,-1 3 0,-7-4 0,1 5 0,-1-4 0,2 3 0,6-8 0,-4 4 0,7-5 0,-6-3 0,2-2 0,-3 1 0,0-3 0,-4 6 0,2-6 0,-7 7 0,3-3 0,-4 0 0,0 3 0,0-7 0,0 7 0,4-7 0,-3 3 0,7-4 0,-3 4 0,1-3 0,2 3 0,-2-4 0,3 0 0,1 0 0,0 0 0,0 0 0,0 0 0,0 0 0,4-4 0,1 3 0,3-2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7:48.19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18 24575,'22'0'0,"-5"0"0,7 0 0,-6 0 0,0 0 0,-5 0 0,0 0 0,-5 0 0,0 0 0,1 0 0,-1 0 0,-1 0 0,1 0 0,4 0 0,-2 0 0,7 0 0,2 0 0,0-8 0,4 6 0,-5-6 0,1 8 0,-6 0 0,0 0 0,-5 0 0,0 0 0,0 0 0,0 0 0,0 0 0,0 0 0,-1 0 0,1 0 0,1 0 0,-1 0 0,0 0 0,0 0 0,0 0 0,-3 0 0,-1 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8:05.59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1 163 24575,'7'0'0,"1"0"0,0 0 0,0 0 0,-3-4 0,2 3 0,-2-2 0,3 3 0,0-4 0,0 0 0,0-1 0,0 1 0,0 1 0,0 2 0,0-3 0,-4 1 0,4 2 0,-4-3 0,0 1 0,0-1 0,-1-1 0,2-2 0,3 3 0,0-5 0,5 1 0,6-6 0,0 4 0,4-8 0,-5 8 0,-4 1 0,-1 1 0,-5 3 0,0 1 0,0 0 0,0 4 0,0 0 0,-1 0 0,1 0 0,0 0 0,0 0 0,5 0 0,0 0 0,5 0 0,0 0 0,-4 0 0,3 0 0,-8 0 0,4 0 0,-5 0 0,0 0 0,-4 3 0,0 1 0,-1 1 0,1 1 0,4-1 0,-3 3 0,2 0 0,-2 1 0,3-1 0,0 4 0,1-3 0,-1 4 0,-3-5 0,2 0 0,-6 0 0,2 0 0,-3 1 0,0-1 0,0 0 0,0 0 0,0 0 0,0 1 0,0 3 0,0 2 0,0 9 0,0-4 0,0 5 0,0-6 0,0 0 0,0-4 0,0 2 0,0-6 0,0 7 0,-3-8 0,-2 3 0,0 1 0,-2-4 0,2 4 0,-3-1 0,-1-2 0,0 7 0,1-8 0,-1 3 0,1 1 0,-1-4 0,1 4 0,-5-1 0,3 2 0,-7 0 0,7 3 0,-3-7 0,0 7 0,3-3 0,-3-1 0,0 4 0,7-7 0,-5 2 0,6-4 0,0 1 0,-2-1 0,3-4 0,-1 3 0,-2-2 0,2 3 0,-3 0 0,0 0 0,0 0 0,-5 1 0,3-1 0,-2 1 0,3-1 0,1 0 0,4 0 0,-4 0 0,4 1 0,-1-1 0,-2 0 0,6 0 0,-3 0 0,0-3 0,3 2 0,1-6 0,9 2 0,4-3 0,10-4 0,2 3 0,4-8 0,1 3 0,0 1 0,0-4 0,-6 8 0,0-4 0,-11 1 0,0 3 0,-5-2 0,0 3 0,0-4 0,1 3 0,-1-3 0,0 4 0,0 0 0,4 0 0,2 0 0,4 0 0,0 0 0,0 0 0,-4 0 0,3 0 0,-4 0 0,1 0 0,3 0 0,-8 0 0,4 0 0,-5 0 0,0 0 0,1 0 0,-1 0 0,-1 0 0,1 0 0,0 0 0,-1 0 0,2 0 0,3 0 0,2 0 0,4 0 0,-4 4 0,3-3 0,-8 3 0,3-4 0,-4 3 0,1-2 0,-1 3 0,-4-4 0,0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1:40.105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232 0 24575,'0'17'0,"0"-5"0,0 5 0,0-4 0,0 1 0,0 8 0,0-11 0,0 16 0,0-12 0,0 14 0,0-14 0,0 7 0,0-3 0,0 5 0,0 6 0,0 6 0,0-5 0,-5 11 0,4-11 0,-4 10 0,0-9 0,0 3 0,-1-5 0,2 0 0,-1 0 0,4-1 0,-3 1 0,-1 6 0,4-5 0,-9 5 0,4 0 0,1-5 0,-5 5 0,5-7 0,-5 1 0,0 0 0,4 0 0,-3-1 0,4-4 0,-5 3 0,5-3 0,-4 5 0,8-6 0,-8 5 0,4-10 0,-1 4 0,-2 1 0,7-9 0,-4 7 0,1-8 0,3-1 0,-7 4 0,7-7 0,-7 7 0,7-8 0,-7 8 0,7-8 0,-7 4 0,7-5 0,-3 0 0,1-3 0,2-5 0,4-5 0,7 1 0,12 1 0,8 3 0,8-5 0,12 3 0,9-2 0,17 4 0,2 0 0,-9 0 0,3 0 0,-11 0 0,7 0 0,-9 0 0,-15 0 0,-14 0 0,-11 0 0,-6 0 0,-5 0 0,0 0 0,-3 0 0,-2 0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8:17.11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0 124 24575,'17'0'0,"-2"0"0,8 0 0,1 0 0,0 0 0,6 0 0,0 0 0,-1 0 0,1-5 0,0 4 0,-1-8 0,1 4 0,0-1 0,0 2 0,-6 0 0,5 3 0,-5-3 0,1 4 0,3-5 0,-9 4 0,5-3 0,-11 4 0,4 0 0,-7 0 0,7 0 0,-8 0 0,3 0 0,-3-4 0,-1 3 0,4-3 0,-3 4 0,8 0 0,-3 0 0,0 0 0,3 0 0,-8 0 0,4 0 0,-1 0 0,-3 0 0,4 0 0,0 0 0,-4 0 0,8-4 0,2 3 0,0-3 0,10 0 0,-5 3 0,6-4 0,0 1 0,5 3 0,3-9 0,5 9 0,0-4 0,7 0 0,2 4 0,22-4 0,-18 5 0,42 0 0,-24-6 0,-23 5 0,1 0 0,26-5-219,-17 6 0,-2 0 219,4 0 0,-3 0 0,-1 0 0,4 0 0,21 0 0,-8 0 0,-1 0 0,-7 0 0,5 0 0,-12 0 0,5 0 0,0 0 0,-6 0 0,6 0 0,-8 0 438,1 0-438,-1 0 0,1 0 0,-1 0 0,0 0 0,-6 0 0,4 5 0,-4-3 0,6 3 0,8-5 0,10 0 0,-12 5 0,16-4 0,-26 4 0,19-5 0,-13 0 0,14 5 0,-14-4 0,-1 5 0,-8-6 0,-8 0 0,-6 0 0,-1 0 0,-6 0 0,-1 0 0,-4 0 0,3 0 0,-3 4 0,-1-2 0,5 2 0,-10-4 0,5 0 0,-1 0 0,-4 0 0,5 0 0,-6 0 0,0 0 0,0 0 0,-5 0 0,0 0 0,-5 0 0,0 0 0,0 0 0,-3 0 0,-1 0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8:21.881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17 24575,'8'0'0,"-1"0"0,1 0 0,1 0 0,-1 0 0,0 0 0,0 0 0,0-4 0,0 3 0,5-3 0,-4 4 0,4-3 0,-5 2 0,0-3 0,0 4 0,1 0 0,-1 0 0,0 0 0,0 0 0,0 0 0,0 0 0,1 0 0,-1 0 0,0 0 0,0 0 0,0 0 0,0 0 0,1 0 0,-1 0 0,0 0 0,0 0 0,0 0 0,1 0 0,-1 0 0,0 0 0,0 0 0,0 0 0,-1 0 0,1 0 0,0 0 0,0 0 0,0 0 0,0 0 0,1 0 0,-1 0 0,0 0 0,0 0 0,0 0 0,0 0 0,0 0 0,1 0 0,-1 0 0,-4 4 0,3-3 0,-2 6 0,-1-3 0,3 1 0,-6 2 0,7-2 0,-7 3 0,6-4 0,-6 3 0,2-2 0,-3 2 0,0 1 0,0 0 0,0 0 0,0 0 0,0 5 0,0-4 0,0 8 0,0-8 0,0 8 0,0-8 0,0 8 0,0-7 0,-3 2 0,2 1 0,-7-4 0,7 3 0,-6-3 0,2-1 0,-3 0 0,3 0 0,-2 0 0,6 1 0,-6-5 0,3 0 0,-1-8 0,6 4 0,3-4 0,4 4 0,1 0 0,-1 0 0,4 0 0,-2 0 0,7 0 0,-8 0 0,8 0 0,-8 0 0,4 0 0,-5 0 0,0 0 0,0 0 0,5 0 0,-4 0 0,4 0 0,-5 4 0,0-3 0,0 6 0,0-2 0,1-1 0,-1 4 0,0-4 0,0 4 0,0 0 0,0-3 0,0 2 0,1-2 0,-1 3 0,0-4 0,-4 4 0,4-7 0,-7 6 0,6-3 0,-6 5 0,6-5 0,-6 3 0,3-2 0,-1 3 0,-2 0 0,3 0 0,-4 0 0,3 0 0,-2 0 0,3 0 0,-4 1 0,0-1 0,0 0 0,0 4 0,0-2 0,0 2 0,0 1 0,0-4 0,0 4 0,0-5 0,0 0 0,0 0 0,0 0 0,0 5 0,-4-4 0,-1 8 0,-3-8 0,-1 8 0,-4-7 0,3 7 0,-3-7 0,4 2 0,1 1 0,-5-3 0,3 2 0,-3-3 0,5-1 0,-5 0 0,4 1 0,-8-4 0,7 2 0,-7-2 0,8 3 0,-8-3 0,3 3 0,-4-7 0,4 6 0,-3-6 0,7 6 0,-2-6 0,-1 3 0,4-4 0,-9 0 0,5 0 0,-1 0 0,-3 0 0,3 0 0,-4 0 0,-1 0 0,6 0 0,-4 0 0,3 0 0,0 0 0,-3 0 0,7 0 0,-7 0 0,8-4 0,-4 0 0,5-5 0,-5 1 0,4 0 0,0-1 0,-3 0 0,6-4 0,-7 4 0,4-9 0,0 5 0,1-1 0,-1 1 0,0 0 0,1 4 0,3-3 0,2 7 0,3 1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8:26.64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0 24575,'0'12'0,"0"-3"0,0 4 0,0-1 0,0-2 0,0 2 0,0-3 0,0-1 0,0 0 0,0 0 0,0 0 0,0 0 0,0 0 0,0 0 0,4 1 0,-3-1 0,3 0 0,-4 4 0,3-2 0,-2 7 0,3-4 0,-4 1 0,0-1 0,3-5 0,-2 4 0,3-2 0,-4 7 0,0-8 0,0 8 0,4-8 0,-3 8 0,2-3 0,-3 0 0,0 3 0,4-4 0,-3 1 0,3 3 0,0-4 0,-3 1 0,3 3 0,-4-8 0,4 4 0,-3-5 0,2 5 0,1-4 0,-3 4 0,3-5 0,-4 0 0,4 5 0,-3-4 0,3 3 0,-1-3 0,-2-1 0,3 4 0,-1-3 0,-2 4 0,7 0 0,-7-4 0,7 3 0,-8 1 0,8-4 0,-7 4 0,2-1 0,1-2 0,-3 7 0,6-4 0,-6 1 0,7-1 0,-7-5 0,3 4 0,-4-2 0,3 2 0,-2-4 0,3 0 0,-4 0 0,0 4 0,0 2 0,0 4 0,0 0 0,0-4 0,0-2 0,0-4 0,0 0 0,0 1 0,0-1 0,0-4 0,0 0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8:29.820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3 24575,'3'4'0,"6"-1"0,0-3 0,8-4 0,-8 3 0,4-3 0,-5 4 0,0 0 0,0 0 0,0 0 0,3 0 0,-2 0 0,6 4 0,-1 1 0,4 4 0,0 0 0,-4-4 0,-2 2 0,-4-6 0,0 7 0,1-8 0,-1 4 0,0-1 0,-1 1 0,1 4 0,0 0 0,1 5 0,-1-4 0,1 8 0,-1-8 0,5 8 0,-4-8 0,4 8 0,-5-7 0,1 7 0,0-8 0,-1 3 0,-3-3 0,2-1 0,-6 4 0,6-2 0,-2 2 0,-1-4 0,0 5 0,-1-4 0,-2 4 0,7-1 0,-7-2 0,3 2 0,0-3 0,-3-1 0,2 0 0,-3 0 0,0 0 0,0 0 0,0-1 0,0 1 0,0 0 0,0 0 0,0 0 0,-8 5 0,2 1 0,-11 0 0,3 3 0,0-8 0,-3 8 0,8-7 0,-9 3 0,9-5 0,-8-3 0,8 2 0,-9-6 0,5 3 0,-6-4 0,1 0 0,0 0 0,4 0 0,-3 0 0,8 0 0,-8 0 0,7 0 0,-2 0 0,3 0 0,1 0 0,0 0 0,-1 0 0,1 0 0,0 0 0,-1 0 0,1 0 0,0 0 0,4-4 0,0 3 0,4-2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8:32.55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0 296 24575,'0'-17'0,"0"1"0,0 2 0,0-3 0,0 8 0,0-9 0,0 9 0,0-3 0,0 4 0,3 4 0,2 1 0,3 3 0,4-9 0,2 7 0,9-10 0,-3 7 0,3-5 0,-5 1 0,0 0 0,-5 4 0,0-3 0,-5 7 0,0-2 0,0 3 0,0 0 0,-4-4 0,3 3 0,-2-6 0,3 6 0,5-7 0,-4 7 0,8-7 0,-4 3 0,1 0 0,-1 1 0,-5 0 0,0 3 0,0-3 0,0 1 0,5 2 0,-4-3 0,4 4 0,-5-4 0,0 3 0,0-2 0,1 3 0,-1-4 0,0 3 0,0-3 0,0 4 0,5-4 0,-4 3 0,8-3 0,-8 4 0,4-3 0,-5 2 0,0-3 0,0 4 0,0 0 0,-3 0 0,-2 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8:34.32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10 1 24575,'0'12'0,"0"-3"0,0 3 0,0-3 0,0-1 0,0 0 0,0 0 0,0 0 0,0 0 0,0 4 0,0 1 0,0 5 0,0 6 0,0-5 0,0 9 0,0-8 0,-4 3 0,3-5 0,-3-4 0,4-5 0,0-6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8:35.18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8 24575,'7'-4'0,"1"0"0,0 4 0,0 0 0,-1 0 0,1 0 0,-4 0 0,-1 0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8:37.058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0 24575,'13'0'0,"-5"0"0,5 0 0,-5 0 0,5 0 0,-4 0 0,8 0 0,-8 0 0,8 0 0,-3 0 0,4 0 0,-5 0 0,4 0 0,-7 4 0,7-3 0,-8 3 0,8-4 0,-8 0 0,8 4 0,-3-3 0,-1 3 0,4-4 0,-7 3 0,7-2 0,-4 3 0,1-1 0,3-2 0,-3 7 0,-1-7 0,4 3 0,-7 0 0,7-3 0,-8 2 0,3-3 0,-3 0 0,-1 4 0,0-3 0,0 2 0,0-3 0,0 4 0,0-3 0,1 6 0,-2-2 0,2-1 0,-1 3 0,0-2 0,0 3 0,0 0 0,0 0 0,1 1 0,-1-1 0,-4 0 0,4 0 0,-7 0 0,2 1 0,-3-1 0,0 0 0,0 0 0,0-1 0,0 1 0,0 0 0,0 5 0,0 0 0,0 5 0,0 0 0,0 6 0,0-5 0,-4 4 0,-1-9 0,-4 3 0,0-3 0,-4 0 0,3 3 0,-3-8 0,5 4 0,-1-5 0,1 0 0,0 0 0,-1 1 0,1-1 0,-5 0 0,4 1 0,-8 0 0,7-5 0,-7 4 0,8-7 0,-8 3 0,8 0 0,-9-3 0,5 2 0,-5-3 0,-1 0 0,-4 0 0,4 0 0,-5 0 0,1 0 0,3 0 0,-3 0 0,5 0 0,4 0 0,-3 0 0,3 0 0,0 0 0,-3 0 0,8 0 0,-9 0 0,9 0 0,-4 0 0,5 0 0,0 0 0,-1-3 0,5-2 0,-4 1 0,8-3 0,-4 6 0,4-2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8:38.857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43 24575,'18'0'0,"-8"0"0,8 0 0,-6 0 0,-2 0 0,7 0 0,-8 0 0,13 0 0,-12 0 0,13 0 0,-10 0 0,5 0 0,0 0 0,-4 0 0,3 0 0,-3 0 0,0 0 0,-2 0 0,1 0 0,-4 0 0,4 0 0,-5 0 0,4 0 0,-2 0 0,2 0 0,1 0 0,-4 0 0,4-3 0,-1 2 0,-2-3 0,2 4 0,-4 0 0,0 0 0,1-4 0,-1 3 0,0-2 0,0 3 0,0 0 0,0-4 0,0 3 0,1-3 0,-1 4 0,-1 0 0,1 0 0,4 0 0,1 0 0,6 0 0,-1 0 0,-5 0 0,0-8 0,-4 6 0,-1-6 0,0 8 0,-3 0 0,-1 0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20:55:15.216"/>
    </inkml:context>
    <inkml:brush xml:id="br0">
      <inkml:brushProperty name="width" value="0.1" units="cm"/>
      <inkml:brushProperty name="height" value="0.2" units="cm"/>
      <inkml:brushProperty name="color" value="#A2D762"/>
      <inkml:brushProperty name="tip" value="rectangle"/>
      <inkml:brushProperty name="rasterOp" value="maskPen"/>
    </inkml:brush>
  </inkml:definitions>
  <inkml:trace contextRef="#ctx0" brushRef="#br0">0 0 16383,'0'0'0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1:41.590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0 24575,'0'12'0,"0"15"0,0-11 0,0 25 0,0-15 0,0 9 0,0-10 0,0-6 0,0-2 0,0-3 0,0 4 0,0 0 0,0 5 0,0-4 0,0 10 0,0-4 0,0 4 0,0-4 0,0 3 0,0-13 0,0 7 0,0-12 0,0 2 0,0-4 0,0 0 0,0 1 0,0 8 0,0-2 0,0 14 0,0-5 0,0 1 0,0 3 0,0-3 0,0-5 0,0 2 0,0-13 0,0 8 0,0-7 0,0 2 0,0 1 0,0-4 0,0 8 0,0-3 0,0 4 0,0 0 0,0 0 0,0 0 0,0 0 0,0-4 0,0 3 0,0-3 0,0 4 0,0-5 0,0 4 0,0-7 0,0 7 0,0-8 0,0 8 0,0-8 0,0 4 0,0-5 0,0 0 0,0 0 0,0 0 0,0 0 0,0-3 0,0-2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13:18.847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767 1 24575,'0'7'0,"0"1"0,0 0 0,0 1 0,0 3 0,0-3 0,0 8 0,0-3 0,0 4 0,0 0 0,0 5 0,0-3 0,0 3 0,0 0 0,0 2 0,0 0 0,0 3 0,0-3 0,-4-1 0,3 5 0,-7-5 0,7 1 0,-8-2 0,4 0 0,-1-3 0,-2 8 0,2-3 0,0 5 0,-3 5 0,3 9 0,-5 1 0,-1 5 0,1 1 0,0-7 0,-1 13 0,1-12 0,0 11 0,0-11 0,-1 5 0,-3-6 0,3-1 0,-4 0 0,-1 7 0,5 2 0,-17 14 0,15-12 0,-9 10 0,5-5 0,-8 18 0,6-14 0,-11 17 0,18-18 0,-10 5 0,9 0 0,-8-9 0,9 0 0,-4 1 0,0-1 0,4 1 0,-4-1 0,5 1 0,0 7 0,5-6 0,-4 6 0,5-7 0,-6-1 0,6 1 0,-5-1 0,10 0 0,-10 1 0,5-8 0,0 6 0,-4-5 0,8 7 0,-8-8 0,4 6 0,0-12 0,-4 5 0,8-6 0,-7-1 0,7 0 0,-2 0 0,4 0 0,0-5 0,0-3 0,-5-5 0,4-5 0,-3-2 0,4-10 0,0 0 0,0-5 0,-4-3 0,0-2 0,-8-3 0,3-8 0,0 6 0,5-6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13:23.542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843 1 24575,'0'29'0,"0"1"0,0 6 0,0 1 0,0 6 0,0 1 0,0-1 0,0 0 0,0 0 0,0 1 0,5-1 0,1 7 0,5 1 0,6 7 0,-4 1 0,9-1 0,-9 0 0,4-6 0,-2-2 0,-3-6 0,4-1 0,0 0 0,-4 0 0,3 0 0,1 0 0,-4 7 0,4-5 0,0 12 0,-3-5 0,4 6 0,-6-6 0,1 5 0,-2-12 0,2 5 0,-2-7 0,1 0 0,0 1 0,0-1 0,-5-6 0,3 5 0,-7-11 0,2 11 0,1-11 0,-4 11 0,8-11 0,-8 11 0,8-11 0,-8 5 0,8 0 0,-3-5 0,-1 5 0,5 0 0,-9-5 0,8 10 0,-7-10 0,2 11 0,1-5 0,-4 6 0,4-6 0,0 5 0,-4-5 0,8 0 0,-8 5 0,8-11 0,-3 5 0,4-6 0,-1-5 0,1 3 0,-1-3 0,1-1 0,-1-1 0,1 1 0,-1-5 0,1 10 0,-1-10 0,0 4 0,0-5 0,1 6 0,-1-5 0,1 9 0,-1-3 0,1 5 0,0-6 0,0 5 0,-1-5 0,0 1 0,1 3 0,-1-13 0,0 7 0,0-8 0,0 4 0,0-4 0,0 3 0,-5-8 0,4 8 0,-7-3 0,7-1 0,-3 4 0,0-7 0,2 2 0,-6-4 0,3 0 0,-4 1 0,3-5 0,-2 3 0,6-3 0,-2 4 0,3 0 0,-3 1 0,2 3 0,-6-3 0,7 4 0,-7-5 0,2 0 0,1 0 0,-3 0 0,2 0 0,-3 0 0,0 0 0,0 0 0,0 0 0,0 0 0,0 1 0,4-5 0,-7 0 0,2-4 0,-17 4 0,3 1 0,-8 5 0,0-1 0,-2 1 0,-5 0 0,5-1 0,-3-3 0,9 2 0,-5-3 0,1 0 0,3 3 0,-8-3 0,3 5 0,0-1 0,-3 1 0,8-1 0,-8 1 0,8-5 0,-3 3 0,4-2 0,1-2 0,0 5 0,0-4 0,0 4 0,-1-4 0,1 3 0,0-3 0,0 0 0,0 3 0,-1-3 0,1 4 0,0-4 0,0 3 0,-6-7 0,5 7 0,-10-7 0,5 7 0,-6-7 0,0 8 0,5-8 0,-3 8 0,3-8 0,-5 8 0,0-8 0,6 8 0,0-8 0,1 3 0,3-4 0,-3 4 0,5-3 0,-1 3 0,1-4 0,4 0 0,-3 0 0,8 0 0,-4 0 0,0 0 0,4 0 0,-4 0 0,5 0 0,-5 0 0,4 0 0,-8 0 0,7 0 0,-7 0 0,8 0 0,-8 0 0,7 0 0,-2 0 0,-1 0 0,-1 0 0,0 0 0,-3 0 0,8 0 0,-8-4 0,7 3 0,-7-8 0,3 4 0,0-3 0,2-1 0,-1 0 0,3 1 0,-2 3 0,3-3 0,1 4 0,0-5 0,0 5 0,3-4 0,-2 8 0,6-8 0,-7 7 0,7-5 0,-2 2 0,-1-12 0,3 1 0,-8-11 0,4 1 0,-5-5 0,0 0 0,0 6 0,5 0 0,-3 10 0,7 2 0,-3 3 0,4 1 0,0 4 0,0 0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13:32.679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1 295 24575,'21'0'0,"-3"0"0,16 0 0,-8 0 0,16 0 0,2 0 0,1 0 0,12 0 0,-13 0 0,13 0 0,-12 0 0,5 0 0,-6 0 0,-1 0 0,-6 0 0,-1-5 0,-11 4 0,3-3 0,-3-1 0,-1 0 0,5-1 0,1-2 0,1 2 0,11-5 0,-5 1 0,0-1 0,5 5 0,-5-3 0,1 3 0,3-5 0,-3 1 0,5 4 0,-6-3 0,5 3 0,-5-5 0,6 5 0,0-4 0,1 4 0,-1 0 0,0-4 0,0 9 0,1-4 0,-1 1 0,0 2 0,-6-3 0,5 5 0,-4-4 0,-1 2 0,-1-2 0,-1-1 0,-3 3 0,3-2 0,-5 4 0,6 0 0,-10 0 0,8 0 0,-9 0 0,5 0 0,-1 0 0,-4 0 0,4 0 0,-10 0 0,9 0 0,-8 0 0,8 0 0,-8 0 0,8 0 0,-9 0 0,10 4 0,-5-3 0,6 8 0,0-8 0,-1 8 0,1-8 0,0 8 0,-1-8 0,1 8 0,-5-8 0,3 8 0,-3-8 0,-1 7 0,5-7 0,-10 3 0,4-4 0,1 0 0,-5 4 0,4-3 0,0 3 0,-3-4 0,8 0 0,-8 0 0,8 0 0,-8 0 0,8 0 0,-8 0 0,8 0 0,-9 0 0,10 0 0,-5 0 0,6 0 0,0 0 0,0 0 0,5 0 0,3 0 0,5 0 0,0 0 0,-5 0 0,3 0 0,-9 0 0,9 0 0,-9 0 0,3 0 0,1 0 0,-5 0 0,5-4 0,-6 3 0,-5-8 0,3 8 0,-3-8 0,4 8 0,1-8 0,0 8 0,0-3 0,-1-1 0,1 4 0,0-3 0,0-1 0,-1 4 0,1-3 0,0 4 0,0-5 0,-1 4 0,-4-3 0,3 4 0,-3 0 0,0 0 0,3 0 0,-3 0 0,-1 0 0,5 0 0,-10 0 0,9 0 0,-8 0 0,8 0 0,-8-4 0,8 3 0,-9-7 0,10 7 0,-10-8 0,5 8 0,-6-7 0,0 7 0,0-7 0,0 7 0,0-3 0,0 0 0,0 3 0,0-7 0,0 7 0,0-3 0,1 4 0,-6-4 0,4 3 0,-8-3 0,4 4 0,-5 0 0,0 0 0,5 0 0,-4 0 0,4 0 0,-5-3 0,0 2 0,0-3 0,1 4 0,-1 0 0,0 0 0,-4 3 0,0 2 0,-4 2 0,0-3 0,0-1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13:37.436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517 0 24575,'0'8'0,"0"4"0,0 2 0,0 4 0,0 0 0,0 11 0,0-3 0,0 10 0,0 0 0,0-5 0,0 11 0,-4-11 0,2 10 0,-2-9 0,-1 9 0,4-9 0,-9 9 0,4-3 0,-5 5 0,0 0 0,1 0 0,4-5 0,-4 3 0,4-4 0,-5 1 0,0 3 0,1-9 0,0 4 0,4-7 0,-3 7 0,3-5 0,-4 11 0,0-11 0,4 11 0,-4-5 0,4 6 0,-5 7 0,5-5 0,-5 12 0,5-12 0,-5 12 0,-1-6 0,1 8 0,-6-8 0,4 6 0,-8-5 0,8 7 0,-9-1 0,3 0 0,1 1 0,-4-1 0,9 1 0,-8-8 0,8 6 0,-3-18 0,5 10 0,5-18 0,-3 5 0,8-7 0,-8-4 0,8-2 0,-3-9 0,4 3 0,0-8 0,-3 4 0,2-5 0,-3-1 0,4-6 0,3-5 0,6-1 0,5-6 0,4 10 0,5-3 0,2-1 0,10 4 0,3-8 0,5 8 0,0-9 0,0 9 0,7-4 0,-5 0 0,5 4 0,-6-4 0,-1 0 0,0 4 0,-6-4 0,5 5 0,-11 0 0,11-5 0,-11 4 0,11-9 0,-11 9 0,11-8 0,-5 7 0,6-7 0,-6 7 0,5-7 0,-5 8 0,0-9 0,5 9 0,-5-3 0,0-1 0,5 4 0,-5-3 0,7 4 0,-1 0 0,0 0 0,-6 0 0,5 0 0,-11 0 0,5 0 0,-6 0 0,-1 0 0,-4 0 0,3 0 0,-3 0 0,-1 0 0,5 0 0,-5 0 0,12 0 0,-5 0 0,5 0 0,-6 0 0,0 0 0,-1 0 0,-4 0 0,-6 0 0,-7 0 0,-4 0 0,1 0 0,-1 0 0,0 0 0,0 0 0,0 0 0,0 0 0,4 0 0,-3 0 0,8 0 0,-3 0 0,0 0 0,-2 0 0,-3 0 0,-1 0 0,-4-7 0,-4 2 0,0-6 0,-7 7 0,6-3 0,-7 2 0,8-3 0,-8 0 0,7 0 0,-6 0 0,6 0 0,-6 3 0,6-2 0,-3 3 0,4-4 0,-3 3 0,2-2 0,-3 2 0,4-3 0,-4 4 0,3-3 0,-6 6 0,6-6 0,-6 6 0,2-7 0,-3 4 0,-1-4 0,1-1 0,-5 1 0,4-1 0,-8-4 0,8 4 0,-8-4 0,7 0 0,-3 3 0,0-7 0,4 8 0,-4-8 0,0 7 0,3-7 0,-8 2 0,8-3 0,-7 0 0,3 0 0,-5-6 0,0 0 0,-1-1 0,-5-5 0,4 5 0,-3-1 0,-2-4 0,6 5 0,-11-7 0,4 1 0,-7-8 0,1 5 0,-2-12 0,1 6 0,-6-7 0,9 1 0,-7 6 0,9-4 0,2 11 0,-6-11 0,11 12 0,-5-11 0,1 10 0,3-9 0,-3 4 0,5 0 0,-1-4 0,1 5 0,0-7 0,-1 1 0,5 6 0,-3-5 0,9 10 0,-4-4 0,4 1 0,1 3 0,0 2 0,0 1 0,0 5 0,1-1 0,3 2 0,-2 4 0,3 1 0,0 5 0,-3-5 0,7 5 0,-7-1 0,7-3 0,-6 7 0,6-7 0,-7 4 0,7-1 0,-6 1 0,6 5 0,-3 0 0,1 3 0,2-2 0,-9 2 0,4-3 0,-9-4 0,1 2 0,0-7 0,-4 7 0,9-3 0,-4 4 0,8 1 0,-2 3 0,6-2 0,-6 6 0,3-3 0,-1 1 0,-6 2 0,5-6 0,-7-2 0,0-1 0,3-7 0,-7 7 0,7-8 0,-3 9 0,4-4 0,0 0 0,1 4 0,-1 0 0,1 2 0,4 2 0,-4 1 0,4 0 0,-1 1 0,2-2 0,-1 1 0,3 1 0,-2 3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13:41.736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1236 0 24575,'0'18'0,"-10"7"0,8-3 0,-17 11 0,12 0 0,-11-5 0,6 19 0,-7-15 0,7 6 0,-10 18 0,10-16 0,-17 32 0,9-18 0,-11 20 0,1-6 0,-15 9 0,12-21 0,-24 19 0,27-26 0,-14 19 0,3-8 0,10-8 0,-9 1 0,17-9 0,-5 1 0,6-2 0,6-6 0,-5 5 0,5-5 0,-5 1 0,5-3 0,-4 1 0,4-4 0,-5 3 0,1-5 0,1 0 0,-1-1 0,0 1 0,0 0 0,4 0 0,-3-1 0,4 1 0,-5 0 0,0 0 0,4 5 0,-3-4 0,3 5 0,1-6 0,-4 0 0,8 0 0,-4-1 0,6-4 0,-1 3 0,0-8 0,1 3 0,-5 0 0,3-3 0,-2 3 0,3-5 0,1 0 0,0 0 0,-4-4 0,7 3 0,-6-7 0,8 2 0,-1-4 0,1 1 0,1-5 0,5 0 0,4-4 0,12 0 0,13 0 0,13 0 0,1 0 0,28 0 0,-3 0 0,25 0 0,-2 0-483,-15 0 483,21 0 0,-18 0 0,14-6 0,-11-1 0,-9 0 0,1-4 0,-9 4 0,-1-5 0,9-1 0,-20 2 0,34-2 0,-40 2 0,23-2 0,-12 7 0,-7-4 483,5 9-483,-15-4 0,0 5 0,-5 0 0,-8 0 0,-1 0 0,-10-4 0,4 3 0,-5-3 0,1 4 0,-1 0 0,-5 0 0,4 0 0,-3 0 0,0 0 0,3 0 0,-8 0 0,4 0 0,-5 0 0,4 0 0,-2 0 0,2 0 0,-4 0 0,1 0 0,-1 0 0,0 0 0,0 0 0,4 0 0,-2 0 0,7 0 0,-8 0 0,8 0 0,-8 0 0,4-4 0,-5 3 0,0-3 0,-3 1 0,-2-1 0,-3-4 0,0 1 0,0-1 0,0-4 0,0-2 0,-9-8 0,3-3 0,-13-5 0,3-5 0,-10 2 0,3-9 0,-18-13 0,10 0 0,-21-23 0,13 10-555,-13-13 555,11-3 0,14 38 0,0 1 0,-7-28 0,11 27 0,0 0 0,-8-17 0,-7-13 0,1 2 0,7 20 0,2-3 0,0 12 0,6 7 0,-1 1 0,4 7 555,4 0-555,-5 0 0,4 0 0,2 0 0,0 5 0,3-9 0,-3 8 0,4-10 0,0 6 0,0 5 0,0-3 0,5 3 0,-4-5 0,8 0 0,-8 6 0,4-5 0,0 10 0,-4-5 0,8 6 0,-3 4 0,0-3 0,3 8 0,-3-3 0,4 4 0,0 0 0,-3 4 0,2-9 0,-2 2 0,3-14 0,-9 0 0,6 0 0,-5-3 0,8 8 0,-5-3 0,4 9 0,-3 2 0,1 3 0,2 5 0,-3 0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14:04.132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1231 0 24575,'-8'0'0,"-4"0"0,-2 0 0,0 0 0,-3 0 0,0 0 0,-8 0 0,6 0 0,-8 0 0,7 0 0,-10 0 0,5 4 0,-3 2 0,3 3 0,-11 2 0,5-1 0,-11 0 0,10 5 0,-9-4 0,3 9 0,-5-3 0,5 4 0,-4-5 0,11 3 0,-5-8 0,6 4 0,6-2 0,-5-2 0,10 6 0,-5-6 0,6 2 0,0 0 0,-1 1 0,1 4 0,0 0 0,0 0 0,0 0 0,-1 0 0,1 1 0,0-1 0,4 0 0,-4 0 0,4 0 0,-4 0 0,0 0 0,-1 0 0,5 0 0,-3 1 0,7-1 0,-7 0 0,6 0 0,-7 5 0,8-3 0,0 3 0,2 0 0,2 2 0,1-1 0,0 5 0,5-5 0,0 12 0,0-5 0,0 11 0,0-11 0,0 11 0,5-5 0,1 0 0,4-1 0,0-6 0,0-1 0,-1-4 0,1 3 0,-1-8 0,0 3 0,0-9 0,0 3 0,0-4 0,-1 1 0,1 3 0,0-3 0,4 4 0,-4-5 0,8 4 0,-3-3 0,9 5 0,-3-1 0,8 2 0,3 0 0,0 0 0,11 1 0,-5 0 0,6 0 0,0 1 0,8 0 0,-6-5 0,11 0 0,-4-6 0,6 1 0,1 0 0,-7-1 0,-2-5 0,-7-1 0,0-5 0,-6 0 0,5 0 0,-11 0 0,5 0 0,-7 0 0,7-5 0,1-6 0,7-1 0,-1-8 0,7 2 0,-4-10 0,5 4 0,-6-4 0,-8 8 0,-1-1 0,-5-5 0,-7 10 0,1-8 0,-7 10 0,-4-4 0,-1-5 0,-4 3 0,1-8 0,0 3 0,0-11 0,-4 5 0,3-11 0,-8 10 0,4-10 0,-5 11 0,0-5 0,0 6 0,0-5 0,0 3 0,0-4 0,0 7 0,0-1 0,0 0 0,0 0 0,0 0 0,-4 0 0,-6 0 0,-1 1 0,-8-1 0,3 0 0,-3 5 0,-1-3 0,2 8 0,-2-9 0,2 10 0,3-4 0,-3 4 0,4 1 0,0 0 0,-3 0 0,3-1 0,-5 5 0,5-3 0,-3 3 0,7 0 0,-2 1 0,3 5 0,1 0 0,0 3 0,4-2 0,-3 3 0,2-9 0,-3 0 0,-5-5 0,3 4 0,-3-3 0,0 7 0,3-3 0,1 5 0,2-1 0,2 1 0,1-3 0,-7 3 0,6-3 0,-3-2 0,1 7 0,2-5 0,0 6 0,-2 0 0,6-2 0,-2 6 0,3-3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14:09.45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917 0 24575,'0'24'0,"-10"3"0,-2 16 0,-10 0 0,0 7 0,-6-4 0,4 11 0,-4-11 0,-1 11 0,11-12 0,-9 5 0,10-6 0,-4-1 0,-2 7 0,0 2 0,5 6 0,-4 1 0,3-1 0,-4 1 0,-1-1 0,1 1 0,-1-1 0,7-6 0,-5-2 0,5-7 0,0 0 0,-3 0 0,8 1 0,-9-1 0,9 7 0,-9-5 0,9 5 0,-4 0 0,0-5 0,3 5 0,-7-7 0,8 0 0,-4-5 0,6-3 0,0-5 0,0 0 0,0 0 0,0-6 0,0 5 0,1-5 0,-1 6 0,4-5 0,-3 3 0,4-3 0,-1 10 0,-3-3 0,3 9 0,-4-3 0,-1-1 0,0 5 0,6-11 0,-5 5 0,5-6 0,-1-6 0,-2-5 0,7-2 0,-3-8 0,4 4 0,-3-5 0,2-7 0,0 2 0,6-10 0,2 6 0,1-2 0,5-1 0,6 3 0,5-8 0,12 8 0,1-8 0,6 3 0,23-6 0,-17 1 0,23-1 0,5-7 0,-19 10 0,23-9 0,-21 11 0,0 1 0,6-5 0,-8 9 0,1-8 0,-8 9 0,6-5 0,-12 2 0,12 2 0,-12-7 0,12 7 0,-13-2 0,13-2 0,-12 5 0,11-4 0,-11 5 0,12 0 0,-12-5 0,5 4 0,-7-4 0,1 0 0,6 4 0,-5-4 0,5 0 0,-7 4 0,0-4 0,-5 5 0,-3 0 0,-5 0 0,0 0 0,-1 0 0,1 0 0,0 0 0,0 0 0,-1 0 0,1 0 0,6 0 0,-5 0 0,11 0 0,-5 0 0,6 0 0,-6 0 0,-1 0 0,-6 0 0,-6 0 0,-1 0 0,-4 0 0,-6 0 0,0 0 0,-5 0 0,0 0 0,0 0 0,0 0 0,1 0 0,-1 0 0,-4-3 0,-4 2 0,-1-6 0,-6 2 0,-2-7 0,-6-7 0,-10-7 0,-2-6 0,-13-14 0,-8 2 0,-4-18 0,-6-3-671,6-8 671,-8-2 0,13 11 0,-4-5 0,9 12 0,4-4 0,-4 6 0,13 10 0,2 6 0,7 8 0,0 3 671,6 8-671,-4-3 0,3 5 0,1-6 0,-3 5 0,2-5 0,-4 1 0,0 3 0,0-3 0,5 5 0,-3-1 0,3 1 0,-4 0 0,-1-5 0,-5 2 0,4-2 0,-4 4 0,6 0 0,-1-4 0,1 3 0,-2-8 0,5 3 0,-4-5 0,4 0 0,-1 1 0,-3-1 0,8 0 0,-8-6 0,7 5 0,-8-11 0,8 10 0,-3-4 0,1 6 0,2-5 0,-2 8 0,4-7 0,0 9 0,1 0 0,-1 2 0,5 5 0,-3 0 0,3-1 0,0 1 0,0 4 0,1-3 0,3 8 0,-3-4 0,0 0 0,3 4 0,-3-4 0,4 5 0,-4 3 0,4-2 0,-4 3 0,4-8 0,-4 4 0,-1-8 0,-4 2 0,0-4 0,0 0 0,0 0 0,0 4 0,4-3 0,-2 11 0,6-6 0,-2 8 0,3-1 0,0 2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14:12.568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501 1 24575,'0'12'0,"0"6"0,0 2 0,0 3 0,0-5 0,0-4 0,0 3 0,0-4 0,0 1 0,0 3 0,0-8 0,0 3 0,0 1 0,0 0 0,0 1 0,0-2 0,0-4 0,0 0 0,0 1 0,0-1 0,0-1 0,0 1 0,0-1 0,0 5 0,0 7 0,0 12 0,0 6 0,0 6 0,0 0 0,0 1 0,0-7 0,0-1 0,0-12 0,0-1 0,0-9 0,0-1 0,0-5 0,0 0 0,0 0 0,0-1 0,0 1 0,0 0 0,0 10 0,0 2 0,0 4 0,0 0 0,0-1 0,0-8 0,0 7 0,0-13 0,0 4 0,-3-8 0,-12-2 0,-4 2 0,-17 0 0,-2 11 0,-5 0 0,-7 7 0,6-2 0,-13 3 0,17-3 0,-8 1 0,22-7 0,-4 0 0,16-7 0,2 1 0,3-5 0,5 4 0,-4-8 0,7 4 0,-2-4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14:15.16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9 0 24575,'0'13'0,"0"0"0,0 10 0,0 2 0,0-1 0,0-1 0,0 7 0,0-9 0,0 8 0,0-11 0,0 5 0,0-3 0,0 3 0,0-5 0,0 5 0,0-3 0,0 3 0,0 0 0,0-3 0,0 3 0,0-9 0,0 3 0,0-3 0,0-1 0,0 4 0,0-3 0,0 0 0,0 3 0,0-4 0,0 5 0,0 0 0,0-4 0,0 3 0,0-8 0,0 4 0,0-5 0,0 0 0,0 0 0,0 1 0,0-1 0,0 4 0,0 2 0,0 4 0,0 0 0,0 0 0,0 0 0,0 1 0,0-6 0,0 0 0,0-5 0,0 0 0,0 0 0,0 0 0,0 0 0,0 0 0,-4 5 0,3 0 0,-3 1 0,4 3 0,0-8 0,0 4 0,0-5 0,0 0 0,0 0 0,3-3 0,6-2 0,4-3 0,11 0 0,-5 0 0,10 0 0,-5 0 0,6 0 0,0 0 0,-1 0 0,7 0 0,-5 0 0,5 0 0,0 0 0,1 5 0,6 1 0,0 0 0,0 3 0,-6-3 0,5 0 0,-11 3 0,5-8 0,-11 7 0,3-7 0,-9 3 0,0 0 0,-2-3 0,-7 6 0,2-6 0,-4 2 0,0-3 0,-3 0 0,-2 0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14:17.916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1211 24575,'20'-12'0,"6"-8"0,1-12 0,13-4 0,-4-9 0,11-4 0,-5 0 0,15-14 0,-7 7-304,-20 15 1,1 0 303,34-22 0,-33 20 0,0 0 0,5 7 0,0 3 0,0-5 0,-1 1 0,-1-1 0,-1 2 0,30-17 0,7-5 0,-11 7 0,4 4 0,-9-8 0,-9 25 0,-7-2 0,-9 12 0,-11 5 0,-2 2 607,-8 5-607,4 3 0,-8-3 0,-2 7 0,-3-2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41:43.77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0 24575,'16'0'0,"6"0"0,-3 0 0,16 0 0,-14 0 0,13 0 0,-9 0 0,5 0 0,-6 0 0,-5 0 0,-2 0 0,-3 0 0,4 0 0,0 0 0,5 0 0,2 0 0,-1 0 0,11 0 0,-9 0 0,4 0 0,-1 0 0,-10 0 0,5 0 0,-6 0 0,-5 0 0,4 0 0,-7 0 0,6 0 0,-6 0 0,7 0 0,-4 0 0,1 0 0,-1 0 0,-1 0 0,-3 0 0,4 0 0,-5 0 0,0 0 0,0 0 0,0 0 0,0 0 0,4 0 0,2 0 0,4 0 0,5 0 0,-3 0 0,8 0 0,-13 0 0,7 0 0,-12 0 0,2 0 0,-4 0 0,0 0 0,-3 0 0,-1 0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14:21.691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913 822 24575,'-25'-5'0,"4"-4"0,-8-6 0,10 0 0,-10 1 0,4 0 0,-5 3 0,-1-14 0,6 13 0,-5-12 0,6 9 0,-7-11 0,0 5 0,5-4 0,3 6 0,0 4 0,3-2 0,1 7 0,2-7 0,3 7 0,1-3 0,0 4 0,0-3 0,4 2 0,-8-3 0,7 1 0,-3 2 0,0-7 0,4 7 0,-4-2 0,0-1 0,4 4 0,-4-4 0,4 0 0,1 4 0,-1-4 0,1 0 0,-1 4 0,0-8 0,0 3 0,1 0 0,-1-3 0,0 3 0,-4-4 0,2 0 0,-2 0 0,0-1 0,3 5 0,-3-3 0,5 8 0,-1-4 0,1 5 0,0 0 0,-1-1 0,1 5 0,3-4 0,-2 4 0,2-4 0,1-1 0,-4 5 0,7-4 0,-6 7 0,6-6 0,-6 6 0,6-6 0,-6 6 0,10-3 0,-6 12 0,7-6 0,-4 6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14:49.86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1 358 24575,'0'69'0,"0"-22"0,0 34 0,0-23 0,0 0 0,0 22 0,0-19 0,0 1 0,0 35 0,0-7 0,0 2-226,0-40 1,0-1 225,0 27 0,0 14 0,0-14 0,-1-27 0,2-1 0,4 16 0,2 32 0,5-27 0,1 15 0,0 5 0,0-13 0,0 6 0,-1-9 0,1 18 0,0-13 0,-6-29 0,0 0 0,6 35 0,0 0 0,-1-10 0,-5 6 0,4-12 0,-4 22 0,6-14 0,-6-23 0,0 1 0,0 27 0,0-28 0,-1 1 0,2 30 0,5 8 0,-6-15 0,5 11 0,-10-11 0,4 7 0,-6 6 0,5-14 0,-3-2 0,3 14 0,-5-17 0,0 19 0,0-17 0,0 9 0,0-14 0,0 12 0,0-14 0,0 0 0,0-2 0,0-14 0,0-8 0,0-13 0,0-8 0,-3-9 451,2-2-451,-3-4 0,4-7 0,-7 2 0,2-6 0,1 3 0,13 0 0,17-5 0,9 4 0,15-9 0,9 3 0,17 0 0,18-4-578,-37 10 0,2 0 578,3-6 0,2 1 0,4 5 0,1 0 0,-1-2 0,1 0-730,4 2 1,1 2 729,-4-1 0,0 0 0,4-1 0,0 2 0,0-2 0,0 2 0,-4-1 0,0 0 0,8 0 0,2 0 0,-5 0 0,0 0 0,4 0 0,1 0 0,-4 0 0,-2 0 0,-6 0 0,0 0 0,0 0 0,-1 0 0,-3 0 0,-1 0 0,1 0 0,-1 0 0,0 0 0,-1 0-365,-5 0 0,0 0 365,1-4 0,-2 1-279,33 2 279,11-6 0,-22 7 0,8-6 0,-10 5 0,-2-5 1008,-14 6-1008,6 0 1459,-14 0-1459,4 0 823,-11 0-823,-1 0 334,-2 0-334,-16 0 0,3 0 0,-11 0 0,-4 0 0,-1 0 0,-5 0 0,0 0 0,-3-3 0,-2-1 0,-3-4 0,-3 0 0,2 0 0,-3 0 0,4 0 0,0 0 0,0-1 0,0 1 0,0 0 0,0 0 0,0 0 0,0 0 0,0 0 0,-3 3 0,2-2 0,-3 3 0,4-4 0,0 0 0,0 0 0,0-1 0,0-3 0,0 3 0,0-12 0,0 0 0,-5-14 0,4-9 0,-4-2 0,0-18 0,3 11 0,-3-21 0,-1 6 0,6 18 0,-1-3-487,-11-38 487,11 39 0,1-1 0,-3 2 0,0 2 0,3-39 0,-3 37 0,0-1 0,-1 0 0,0 0 0,1 0 0,-2-1 0,-4-4 0,-1-1 0,6 1 0,-2 0 0,-7 0 0,-1-1 0,6 1 0,0-1 0,-2 1 0,-1-1 0,1 1 0,0-1 0,1 0 0,2 1 0,-8-33 0,9 40 0,0 0 0,-1-20 0,-6-14 0,6 9 0,1 7 0,1 8 0,4 10 0,-4 0 0,5-9 0,0-2 0,0-5 0,0-8 0,0 4 0,0-7 0,0 4 487,0 5-487,0-8 0,0 8 0,0 2 0,0 14 0,0 2 0,0 7 0,0 5 0,0-3 0,0 3 0,0-5 0,0-1 0,0 1 0,0 6 0,0-5 0,0 11 0,0-5 0,0 6 0,0 5 0,0 2 0,0-1 0,0 5 0,0-4 0,0 4 0,0-4 0,0 3 0,0-8 0,0 8 0,0-3 0,0 9 0,0-3 0,0 3 0,0 1 0,0-4 0,0 7 0,0-7 0,0 3 0,0-4 0,0 0 0,0-6 0,-4 5 0,3-10 0,-3 10 0,0-5 0,3 1 0,-3 4 0,0-5 0,3 6 0,-3 0 0,0 0 0,3-1 0,-7 1 0,7-5 0,-8 3 0,8-3 0,-7 5 0,7-1 0,-7 6 0,7 0 0,-2 5 0,-1-1 0,3 1 0,-3 0 0,1 4 0,-1 0 0,-4 4 0,-10 0 0,3 0 0,-14 0 0,-2 0 0,-6 0 0,-6 0 0,-1 0 0,-6 0 0,-2 0 0,0 0 0,-5 0 0,12 0 0,-5 0 0,0 0 0,5 0 0,-12 0 0,5 5 0,-7-3 0,1 8 0,-1-4 0,-6 1 0,-3 4 0,0-5 0,-6 7 0,6-7 0,0 5 0,1-5 0,9 6 0,6-1 0,-5 1 0,12-1 0,-5 0 0,-1 0 0,6 0 0,-5-5 0,7 4 0,-7-4 0,5 0 0,-6 4 0,8-8 0,-7 8 0,5-9 0,-5 4 0,0 0 0,5 1 0,-6 1 0,8 2 0,0-3 0,-1 0 0,1 4 0,6-9 0,-5 9 0,10-9 0,-10 4 0,11-5 0,-5 0 0,6 0 0,0 0 0,0 0 0,1 0 0,4 0 0,-4 0 0,10 0 0,-10 0 0,10 0 0,-5 0 0,1 0 0,3 0 0,-3 0 0,5 0 0,-6 0 0,9 0 0,-7 0 0,8 0 0,-4 0 0,4 0 0,1 0 0,1 0 0,2 0 0,-7 0 0,4 0 0,-6 0 0,1 0 0,0 0 0,0 0 0,4 0 0,-3 0 0,3 0 0,0 0 0,1 0 0,5 0 0,0 0 0,0 0 0,0 0 0,0 0 0,0 0 0,-5 0 0,4 0 0,-8 0 0,3 0 0,-10 0 0,5 0 0,0 0 0,2 0 0,7 0 0,-2 0 0,4 0 0,0 0 0,-3 0 0,-2 0 0,-4 0 0,-1 0 0,-1 0 0,-4 0 0,3 0 0,1 0 0,2 0 0,8 0 0,-3 0 0,0 0 0,4 0 0,-3 0 0,3 0 0,-1 0 0,1 0 0,0 0 0,1 0 0,-4 0 0,2 3 0,-2 2 0,3-1 0,0 3 0,4-6 0,0 3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14:52.191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0 256 24575,'22'0'0,"1"-4"0,1 2 0,10-7 0,-8 4 0,10-1 0,-16 1 0,-2 5 0,-10 0 0,0 0 0,3 0 0,7 0 0,6 5 0,0 0 0,5 5 0,-5-1 0,1 1 0,-2-5 0,-5-1 0,0-4 0,0 0 0,1 0 0,-6 0 0,4 0 0,-3 0 0,4 0 0,0 0 0,0 0 0,-4 0 0,-2 0 0,-3 0 0,-1 0 0,0 0 0,-4-3 0,3 2 0,-2-3 0,7 4 0,2 0 0,9-4 0,-3 3 0,8-4 0,-8 5 0,8 0 0,-9 0 0,5 0 0,-6 0 0,0 0 0,-5 0 0,4 0 0,-7 0 0,7 0 0,-4 0 0,5 0 0,0 0 0,6 0 0,0 0 0,1 0 0,3 0 0,-9 0 0,5 0 0,-1 0 0,-4 0 0,5 0 0,-6 0 0,5 0 0,2 0 0,10 0 0,-3 0 0,9 0 0,-3 0 0,-1-4 0,-1-2 0,-7-8 0,-4 7 0,-2-6 0,-5 8 0,-4 0 0,-1 1 0,-5 0 0,0 4 0,4-4 0,2 4 0,22 0 0,5 0 0,17-5 0,0 3 0,1-3 0,7-1 0,-6 5 0,-1-9 0,-15 8 0,-2-2 0,-16-1 0,8 4 0,-14-7 0,3 3 0,-5-4 0,5 0 0,-3-5 0,3 4 0,-5-8 0,0 8 0,-4-2 0,3 2 0,-4 2 0,1-1 0,-1 4 0,-5-2 0,0 6 0,0-3 0,0 4 0,0 0 0,0 0 0,0 0 0,0-4 0,4 3 0,-2-2 0,2 3 0,-4 0 0,1 0 0,-5 0 0,0 0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14:54.232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1 254 24575,'21'0'0,"22"0"0,21 0 0,22 0 0,-34 0 0,0 0 0,22 0 0,23 0 0,-25 6 0,13 1 0,-9 0 0,-16-1 0,-16-2 0,-9-3 0,-10 4 0,3-5 0,-8 0 0,8 0 0,3-5 0,13-12 0,8-8 0,-1-4 0,8-11 0,-7 14 0,2-9 0,-10 14 0,-8 0 0,-16 10 0,2-2 0,-13 12 0,4-3 0,-5 0 0,0 3 0,0-2 0,0 3 0,10 0 0,2 0 0,10 0 0,5-5 0,25 4 0,3-4 0,7 0 0,2 4 0,-19-4 0,13 0 0,-14 3 0,-8-3 0,-9 5 0,-10 0 0,-6 0 0,-7 0 0,1 0 0,-4 0 0,13 0 0,-7 0 0,14 0 0,-5 0 0,12 0 0,-5 0 0,11 0 0,-11 0 0,5 0 0,-11 0 0,-2 0 0,-5 0 0,-4 0 0,3 0 0,-8 0 0,4 0 0,-5 0 0,0 0 0,4 0 0,-2 0 0,2 0 0,1 0 0,-4 0 0,4 0 0,-5 0 0,0 0 0,0 0 0,0 0 0,5 0 0,6 0 0,0 0 0,9 0 0,-16 0 0,1 0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14:56.644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0 206 24575,'22'0'0,"1"0"0,12 0 0,-3 0 0,16 0 0,-9 0 0,11 0 0,0 0 0,-5 0 0,5 0 0,-12 0 0,-3 0 0,1-5 0,-5 0 0,5-6 0,-6-3 0,6 2 0,-5-7 0,5 3 0,-7-3 0,-4 3 0,-2 2 0,-5 5 0,-4 0 0,-1 4 0,-5 2 0,0-1 0,0 3 0,0-2 0,4 3 0,2 0 0,9 0 0,8 0 0,6 0 0,6 0 0,-5-5 0,3 4 0,-15-4 0,9 5 0,-16 0 0,0 0 0,-2 0 0,-8 0 0,8 0 0,-3 0 0,4 0 0,0 0 0,0 0 0,0 0 0,0 0 0,0 0 0,-4 0 0,3 0 0,-8 0 0,8 0 0,-7 0 0,7 0 0,1 0 0,7 0 0,5 0 0,0 0 0,5 0 0,-4 0 0,5 0 0,-12 0 0,0 0 0,-11 0 0,0 0 0,-5 0 0,0 0 0,5 0 0,1 0 0,9 0 0,1 0 0,12 0 0,1 0 0,6 0 0,1 0 0,-1 0 0,-6 0 0,-6 0 0,-8 0 0,-10 0 0,4 0 0,-3 0 0,4 0 0,5 0 0,2 0 0,11-4 0,-5-2 0,0 0 0,-8 2 0,-5-1 0,0 4 0,-4-3 0,-2 4 0,-4 0 0,1 0 0,-1 0 0,4 0 0,2 0 0,4 0 0,0 0 0,0 0 0,6 0 0,-5 0 0,0 0 0,-2 0 0,-8 0 0,8 0 0,-8 0 0,4 0 0,-5 0 0,0 0 0,0 0 0,1 0 0,-1 0 0,0 0 0,0 0 0,0 0 0,0 0 0,-4 4 0,4-3 0,-8 2 0,4-3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14:58.97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1 214 24575,'11'0'0,"10"0"0,-1 0 0,10 0 0,0 0 0,-1 0 0,-4 0 0,3 0 0,-3 0 0,5 0 0,-1 0 0,-4 0 0,9 0 0,-8 0 0,10 0 0,-1 0 0,3 0 0,11 0 0,3 0 0,6 0 0,0 0 0,1 0 0,-8 0 0,-1 0 0,-12 0 0,3 0 0,-15 0 0,9 0 0,-11-4 0,1 3 0,3-4 0,-3 1 0,5-2 0,5 1 0,-4 0 0,5 5 0,-11 0 0,-2 0 0,-5 0 0,-4 0 0,-2 0 0,-4 0 0,1 0 0,-1 0 0,0 0 0,0 0 0,10 0 0,2 0 0,16 0 0,-5 0 0,11 0 0,-5 0 0,6 0 0,-5 0 0,3 0 0,-9-4 0,9 2 0,-9-2 0,3 0 0,1 2 0,-5-2 0,5 0 0,-6 2 0,0-2 0,-6 0 0,5 3 0,-10-3 0,4 0 0,-4 3 0,-1-3 0,5-1 0,-4 4 0,5-3 0,-1-1 0,1 4 0,1-4 0,3 1 0,-3 3 0,0-8 0,3 8 0,-8-3 0,3 0 0,0 3 0,-4-7 0,5 7 0,-6-3 0,0 0 0,0 3 0,0-3 0,-4 0 0,-2 3 0,-4-2 0,0 3 0,1 0 0,-5-4 0,0 0 0,-4-4 0,4-5 0,1-1 0,0 4 0,-1 2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15:01.61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1 160 24575,'17'0'0,"-3"0"0,15 0 0,-4 0 0,4 0 0,7 0 0,-5 0 0,11 0 0,-11 0 0,11 0 0,-11 0 0,0 0 0,-3-4 0,-8 2 0,3-2 0,-5 0 0,5-2 0,-3 1 0,3-3 0,0 2 0,2 1 0,5-4 0,-1 3 0,1 1 0,0-4 0,-1 8 0,-4-8 0,-2 8 0,-5-7 0,0 7 0,-4-3 0,-1 4 0,-5 0 0,0 0 0,-4-4 0,4 3 0,-4-2 0,9 3 0,0-4 0,11 3 0,0-8 0,12 8 0,-5-3 0,0 0 0,-3 3 0,-8-3 0,3-1 0,-5 4 0,-4-6 0,3 6 0,-8-3 0,3 0 0,-3 3 0,-1-2 0,0 3 0,0 0 0,5 0 0,-4 0 0,4 0 0,-1 0 0,-3 0 0,8 0 0,-3 0 0,4 0 0,-4 0 0,8 0 0,-7 0 0,8 0 0,0 0 0,2 0 0,5 0 0,0 0 0,-1 0 0,1 0 0,0 0 0,0 0 0,-6 0 0,-1 0 0,-5 0 0,-4 0 0,-1 0 0,-5 0 0,0 0 0,0 0 0,0 0 0,4 0 0,2 0 0,4 0 0,0 0 0,0 0 0,1 0 0,-1 0 0,5 0 0,-4 0 0,5 0 0,-6 0 0,-5 0 0,4 0 0,2 0 0,1 0 0,3 0 0,-5 0 0,0 0 0,0 0 0,-4 0 0,3 0 0,-8 0 0,4 0 0,-5 0 0,0 0 0,0 0 0,0 0 0,1 0 0,-1 0 0,0 0 0,0 0 0,0 0 0,0 0 0,5 0 0,-4 0 0,8 0 0,-7 0 0,2 0 0,-4 0 0,0 0 0,-3 0 0,-1 0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15:03.814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0 402 24575,'0'-16'0,"9"-8"0,8 2 0,4-8 0,10-2 0,-9-4 0,3 8 0,-6-1 0,-5 11 0,-1 4 0,0 1 0,-4 5 0,4 3 0,-5-2 0,0 2 0,0-3 0,0-1 0,10-4 0,-3 3 0,8-8 0,-5 8 0,-4-3 0,-2 5 0,-3-1 0,-1 5 0,0 0 0,0 0 0,-3 3 0,-2-2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15:06.806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1 24575,'7'3'0,"1"-2"0,0 7 0,5-4 0,-4 1 0,4 3 0,-5-7 0,0 2 0,-4 1 0,3-3 0,-6 6 0,6-6 0,-2 2 0,3 1 0,0 0 0,0 4 0,5 1 0,1-1 0,4 1 0,0 0 0,0 0 0,-5 0 0,0 0 0,-5-1 0,0-4 0,0 0 0,0-1 0,0 2 0,0-1 0,0 3 0,0-3 0,0 5 0,5-1 0,1 5 0,-1-4 0,4 8 0,-3-7 0,0 3 0,3-4 0,-8 3 0,4-2 0,-4 3 0,-1-5 0,0 0 0,0 0 0,0 0 0,0 1 0,1-1 0,-1 0 0,-4 0 0,4 0 0,-4-3 0,1 2 0,2-2 0,-2 3 0,-1 0 0,3 0 0,-2-3 0,3 2 0,0-3 0,0 5 0,1-5 0,-5 3 0,3-6 0,-6 6 0,7-6 0,-4 3 0,0-4 0,0 0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8T00:55:26.59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894 0 24575,'-8'0'0,"0"0"0,1 0 0,-2 0 0,-2 0 0,-3 0 0,-3 0 0,3 0 0,-3 0 0,3 0 0,-4 0 0,-1 0 0,1 0 0,0 4 0,4 1 0,-3 4 0,3-1 0,-4 1 0,0 0 0,0 1 0,-1-1 0,1 0 0,-5 4 0,3-2 0,-8 7 0,8-7 0,-3 7 0,4-8 0,1 3 0,-5 1 0,3-4 0,-3 8 0,5-8 0,-6 7 0,5-2 0,-10 0 0,5 3 0,-1-3 0,1-1 0,6-1 0,0 0 0,4-3 0,2 3 0,3-5 0,1 0 0,0 0 0,0 0 0,-1 0 0,1 5 0,-1 0 0,0 6 0,4-1 0,-3 0 0,2 0 0,-3 0 0,4 0 0,-3 5 0,7-3 0,-8 3 0,8 0 0,-3-3 0,4 8 0,0-3 0,0 4 0,0-4 0,0 4 0,0-5 0,0 6 0,0-6 0,0 5 0,0-4 0,0-1 0,0 5 0,0-10 0,4 9 0,2-8 0,3 8 0,0-8 0,1 3 0,-1-5 0,4 0 0,1 0 0,4 0 0,1 6 0,-1-5 0,6 5 0,-4-1 0,9-2 0,-4 4 0,6 0 0,0-4 0,0 5 0,4-6 0,-9 0 0,9 0 0,-11-5 0,6 3 0,-5-7 0,3 3 0,-3-4 0,-1 3 0,5-2 0,-5 3 0,6-4 0,0-1 0,0 1 0,-6 0 0,5-5 0,-10 3 0,9-7 0,-8 7 0,3-7 0,0 3 0,2-4 0,-1 0 0,11 0 0,-9 0 0,10 0 0,-7 0 0,1 0 0,0 0 0,-6 0 0,5 0 0,-10-4 0,5-1 0,-1-4 0,1-5 0,1-1 0,5-11 0,-5 6 0,1-10 0,-2 4 0,1 1 0,-4-4 0,-2 9 0,-1-4 0,-8 6 0,3 0 0,-4 0 0,0 0 0,0-1 0,0 1 0,0 0 0,1-5 0,-1 3 0,1-9 0,-5 5 0,-1-6 0,-4 0 0,0-6 0,0-1 0,0-6 0,0-1 0,0 1 0,0 5 0,0-3 0,0 9 0,-9-9 0,2 9 0,-8-3 0,0 5 0,0 5 0,-4-4 0,-1 5 0,0-6 0,0 0 0,-4 4 0,4 3 0,-4 4 0,10 1 0,1 4 0,0 1 0,8 4 0,-7 1 0,7 3 0,1-2 0,-3 6 0,6-6 0,-6 2 0,-2-3 0,-1 0 0,-7-5 0,4 3 0,-6-7 0,1 6 0,0-6 0,4 7 0,1-2 0,5 3 0,0 1 0,0 4 0,0 0 0,4 1 0,-3-2 0,3-3 0,-9-4 0,4 2 0,-9-7 0,5 3 0,-6-4 0,1 0 0,4 4 0,-3-3 0,8 8 0,-4-4 0,5 8 0,3-2 0,-2 6 0,7-6 0,-4 6 0,4-2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77444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35984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00796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67307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8497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01278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35623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85082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46522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9078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01280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21277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</p:sldLayoutIdLst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102.xml"/><Relationship Id="rId13" Type="http://schemas.openxmlformats.org/officeDocument/2006/relationships/image" Target="../media/image101.png"/><Relationship Id="rId18" Type="http://schemas.openxmlformats.org/officeDocument/2006/relationships/customXml" Target="../ink/ink107.xml"/><Relationship Id="rId26" Type="http://schemas.openxmlformats.org/officeDocument/2006/relationships/customXml" Target="../ink/ink111.xml"/><Relationship Id="rId3" Type="http://schemas.openxmlformats.org/officeDocument/2006/relationships/image" Target="../media/image96.png"/><Relationship Id="rId21" Type="http://schemas.openxmlformats.org/officeDocument/2006/relationships/image" Target="../media/image105.png"/><Relationship Id="rId7" Type="http://schemas.openxmlformats.org/officeDocument/2006/relationships/image" Target="../media/image98.png"/><Relationship Id="rId12" Type="http://schemas.openxmlformats.org/officeDocument/2006/relationships/customXml" Target="../ink/ink104.xml"/><Relationship Id="rId17" Type="http://schemas.openxmlformats.org/officeDocument/2006/relationships/image" Target="../media/image103.png"/><Relationship Id="rId25" Type="http://schemas.openxmlformats.org/officeDocument/2006/relationships/image" Target="../media/image107.png"/><Relationship Id="rId33" Type="http://schemas.openxmlformats.org/officeDocument/2006/relationships/image" Target="../media/image111.png"/><Relationship Id="rId2" Type="http://schemas.openxmlformats.org/officeDocument/2006/relationships/customXml" Target="../ink/ink99.xml"/><Relationship Id="rId16" Type="http://schemas.openxmlformats.org/officeDocument/2006/relationships/customXml" Target="../ink/ink106.xml"/><Relationship Id="rId20" Type="http://schemas.openxmlformats.org/officeDocument/2006/relationships/customXml" Target="../ink/ink108.xml"/><Relationship Id="rId29" Type="http://schemas.openxmlformats.org/officeDocument/2006/relationships/image" Target="../media/image109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01.xml"/><Relationship Id="rId11" Type="http://schemas.openxmlformats.org/officeDocument/2006/relationships/image" Target="../media/image100.png"/><Relationship Id="rId24" Type="http://schemas.openxmlformats.org/officeDocument/2006/relationships/customXml" Target="../ink/ink110.xml"/><Relationship Id="rId32" Type="http://schemas.openxmlformats.org/officeDocument/2006/relationships/customXml" Target="../ink/ink114.xml"/><Relationship Id="rId5" Type="http://schemas.openxmlformats.org/officeDocument/2006/relationships/image" Target="../media/image97.png"/><Relationship Id="rId15" Type="http://schemas.openxmlformats.org/officeDocument/2006/relationships/image" Target="../media/image102.png"/><Relationship Id="rId23" Type="http://schemas.openxmlformats.org/officeDocument/2006/relationships/image" Target="../media/image106.png"/><Relationship Id="rId28" Type="http://schemas.openxmlformats.org/officeDocument/2006/relationships/customXml" Target="../ink/ink112.xml"/><Relationship Id="rId10" Type="http://schemas.openxmlformats.org/officeDocument/2006/relationships/customXml" Target="../ink/ink103.xml"/><Relationship Id="rId19" Type="http://schemas.openxmlformats.org/officeDocument/2006/relationships/image" Target="../media/image104.png"/><Relationship Id="rId31" Type="http://schemas.openxmlformats.org/officeDocument/2006/relationships/image" Target="../media/image110.png"/><Relationship Id="rId4" Type="http://schemas.openxmlformats.org/officeDocument/2006/relationships/customXml" Target="../ink/ink100.xml"/><Relationship Id="rId9" Type="http://schemas.openxmlformats.org/officeDocument/2006/relationships/image" Target="../media/image99.png"/><Relationship Id="rId14" Type="http://schemas.openxmlformats.org/officeDocument/2006/relationships/customXml" Target="../ink/ink105.xml"/><Relationship Id="rId22" Type="http://schemas.openxmlformats.org/officeDocument/2006/relationships/customXml" Target="../ink/ink109.xml"/><Relationship Id="rId27" Type="http://schemas.openxmlformats.org/officeDocument/2006/relationships/image" Target="../media/image108.png"/><Relationship Id="rId30" Type="http://schemas.openxmlformats.org/officeDocument/2006/relationships/customXml" Target="../ink/ink113.xml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10.png"/><Relationship Id="rId18" Type="http://schemas.openxmlformats.org/officeDocument/2006/relationships/customXml" Target="../ink/ink123.xml"/><Relationship Id="rId26" Type="http://schemas.openxmlformats.org/officeDocument/2006/relationships/customXml" Target="../ink/ink127.xml"/><Relationship Id="rId39" Type="http://schemas.openxmlformats.org/officeDocument/2006/relationships/image" Target="../media/image124.png"/><Relationship Id="rId21" Type="http://schemas.openxmlformats.org/officeDocument/2006/relationships/image" Target="../media/image115.png"/><Relationship Id="rId34" Type="http://schemas.openxmlformats.org/officeDocument/2006/relationships/customXml" Target="../ink/ink131.xml"/><Relationship Id="rId42" Type="http://schemas.openxmlformats.org/officeDocument/2006/relationships/customXml" Target="../ink/ink135.xml"/><Relationship Id="rId47" Type="http://schemas.openxmlformats.org/officeDocument/2006/relationships/image" Target="../media/image128.png"/><Relationship Id="rId50" Type="http://schemas.openxmlformats.org/officeDocument/2006/relationships/customXml" Target="../ink/ink139.xml"/><Relationship Id="rId55" Type="http://schemas.openxmlformats.org/officeDocument/2006/relationships/image" Target="../media/image132.png"/><Relationship Id="rId63" Type="http://schemas.openxmlformats.org/officeDocument/2006/relationships/image" Target="../media/image136.png"/><Relationship Id="rId7" Type="http://schemas.openxmlformats.org/officeDocument/2006/relationships/image" Target="../media/image1080.png"/><Relationship Id="rId2" Type="http://schemas.openxmlformats.org/officeDocument/2006/relationships/customXml" Target="../ink/ink115.xml"/><Relationship Id="rId16" Type="http://schemas.openxmlformats.org/officeDocument/2006/relationships/customXml" Target="../ink/ink122.xml"/><Relationship Id="rId20" Type="http://schemas.openxmlformats.org/officeDocument/2006/relationships/customXml" Target="../ink/ink124.xml"/><Relationship Id="rId29" Type="http://schemas.openxmlformats.org/officeDocument/2006/relationships/image" Target="../media/image119.png"/><Relationship Id="rId41" Type="http://schemas.openxmlformats.org/officeDocument/2006/relationships/image" Target="../media/image125.png"/><Relationship Id="rId54" Type="http://schemas.openxmlformats.org/officeDocument/2006/relationships/customXml" Target="../ink/ink141.xml"/><Relationship Id="rId62" Type="http://schemas.openxmlformats.org/officeDocument/2006/relationships/customXml" Target="../ink/ink145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17.xml"/><Relationship Id="rId11" Type="http://schemas.openxmlformats.org/officeDocument/2006/relationships/image" Target="../media/image1100.png"/><Relationship Id="rId24" Type="http://schemas.openxmlformats.org/officeDocument/2006/relationships/customXml" Target="../ink/ink126.xml"/><Relationship Id="rId32" Type="http://schemas.openxmlformats.org/officeDocument/2006/relationships/customXml" Target="../ink/ink130.xml"/><Relationship Id="rId37" Type="http://schemas.openxmlformats.org/officeDocument/2006/relationships/image" Target="../media/image123.png"/><Relationship Id="rId40" Type="http://schemas.openxmlformats.org/officeDocument/2006/relationships/customXml" Target="../ink/ink134.xml"/><Relationship Id="rId45" Type="http://schemas.openxmlformats.org/officeDocument/2006/relationships/image" Target="../media/image127.png"/><Relationship Id="rId53" Type="http://schemas.openxmlformats.org/officeDocument/2006/relationships/image" Target="../media/image131.png"/><Relationship Id="rId58" Type="http://schemas.openxmlformats.org/officeDocument/2006/relationships/customXml" Target="../ink/ink143.xml"/><Relationship Id="rId5" Type="http://schemas.openxmlformats.org/officeDocument/2006/relationships/image" Target="../media/image1070.png"/><Relationship Id="rId15" Type="http://schemas.openxmlformats.org/officeDocument/2006/relationships/image" Target="../media/image112.png"/><Relationship Id="rId23" Type="http://schemas.openxmlformats.org/officeDocument/2006/relationships/image" Target="../media/image116.png"/><Relationship Id="rId28" Type="http://schemas.openxmlformats.org/officeDocument/2006/relationships/customXml" Target="../ink/ink128.xml"/><Relationship Id="rId36" Type="http://schemas.openxmlformats.org/officeDocument/2006/relationships/customXml" Target="../ink/ink132.xml"/><Relationship Id="rId49" Type="http://schemas.openxmlformats.org/officeDocument/2006/relationships/image" Target="../media/image129.png"/><Relationship Id="rId57" Type="http://schemas.openxmlformats.org/officeDocument/2006/relationships/image" Target="../media/image133.png"/><Relationship Id="rId61" Type="http://schemas.openxmlformats.org/officeDocument/2006/relationships/image" Target="../media/image135.png"/><Relationship Id="rId10" Type="http://schemas.openxmlformats.org/officeDocument/2006/relationships/customXml" Target="../ink/ink119.xml"/><Relationship Id="rId19" Type="http://schemas.openxmlformats.org/officeDocument/2006/relationships/image" Target="../media/image114.png"/><Relationship Id="rId31" Type="http://schemas.openxmlformats.org/officeDocument/2006/relationships/image" Target="../media/image120.png"/><Relationship Id="rId44" Type="http://schemas.openxmlformats.org/officeDocument/2006/relationships/customXml" Target="../ink/ink136.xml"/><Relationship Id="rId52" Type="http://schemas.openxmlformats.org/officeDocument/2006/relationships/customXml" Target="../ink/ink140.xml"/><Relationship Id="rId60" Type="http://schemas.openxmlformats.org/officeDocument/2006/relationships/customXml" Target="../ink/ink144.xml"/><Relationship Id="rId4" Type="http://schemas.openxmlformats.org/officeDocument/2006/relationships/customXml" Target="../ink/ink116.xml"/><Relationship Id="rId9" Type="http://schemas.openxmlformats.org/officeDocument/2006/relationships/image" Target="../media/image1090.png"/><Relationship Id="rId14" Type="http://schemas.openxmlformats.org/officeDocument/2006/relationships/customXml" Target="../ink/ink121.xml"/><Relationship Id="rId22" Type="http://schemas.openxmlformats.org/officeDocument/2006/relationships/customXml" Target="../ink/ink125.xml"/><Relationship Id="rId27" Type="http://schemas.openxmlformats.org/officeDocument/2006/relationships/image" Target="../media/image118.png"/><Relationship Id="rId30" Type="http://schemas.openxmlformats.org/officeDocument/2006/relationships/customXml" Target="../ink/ink129.xml"/><Relationship Id="rId35" Type="http://schemas.openxmlformats.org/officeDocument/2006/relationships/image" Target="../media/image122.png"/><Relationship Id="rId43" Type="http://schemas.openxmlformats.org/officeDocument/2006/relationships/image" Target="../media/image126.png"/><Relationship Id="rId48" Type="http://schemas.openxmlformats.org/officeDocument/2006/relationships/customXml" Target="../ink/ink138.xml"/><Relationship Id="rId56" Type="http://schemas.openxmlformats.org/officeDocument/2006/relationships/customXml" Target="../ink/ink142.xml"/><Relationship Id="rId8" Type="http://schemas.openxmlformats.org/officeDocument/2006/relationships/customXml" Target="../ink/ink118.xml"/><Relationship Id="rId51" Type="http://schemas.openxmlformats.org/officeDocument/2006/relationships/image" Target="../media/image130.png"/><Relationship Id="rId3" Type="http://schemas.openxmlformats.org/officeDocument/2006/relationships/image" Target="../media/image1060.png"/><Relationship Id="rId12" Type="http://schemas.openxmlformats.org/officeDocument/2006/relationships/customXml" Target="../ink/ink120.xml"/><Relationship Id="rId17" Type="http://schemas.openxmlformats.org/officeDocument/2006/relationships/image" Target="../media/image113.png"/><Relationship Id="rId25" Type="http://schemas.openxmlformats.org/officeDocument/2006/relationships/image" Target="../media/image117.png"/><Relationship Id="rId33" Type="http://schemas.openxmlformats.org/officeDocument/2006/relationships/image" Target="../media/image121.png"/><Relationship Id="rId38" Type="http://schemas.openxmlformats.org/officeDocument/2006/relationships/customXml" Target="../ink/ink133.xml"/><Relationship Id="rId46" Type="http://schemas.openxmlformats.org/officeDocument/2006/relationships/customXml" Target="../ink/ink137.xml"/><Relationship Id="rId59" Type="http://schemas.openxmlformats.org/officeDocument/2006/relationships/image" Target="../media/image13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149.xml"/><Relationship Id="rId3" Type="http://schemas.openxmlformats.org/officeDocument/2006/relationships/image" Target="../media/image137.png"/><Relationship Id="rId7" Type="http://schemas.openxmlformats.org/officeDocument/2006/relationships/image" Target="../media/image139.png"/><Relationship Id="rId2" Type="http://schemas.openxmlformats.org/officeDocument/2006/relationships/customXml" Target="../ink/ink146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48.xml"/><Relationship Id="rId11" Type="http://schemas.openxmlformats.org/officeDocument/2006/relationships/image" Target="../media/image141.png"/><Relationship Id="rId5" Type="http://schemas.openxmlformats.org/officeDocument/2006/relationships/image" Target="../media/image138.png"/><Relationship Id="rId10" Type="http://schemas.openxmlformats.org/officeDocument/2006/relationships/customXml" Target="../ink/ink150.xml"/><Relationship Id="rId4" Type="http://schemas.openxmlformats.org/officeDocument/2006/relationships/customXml" Target="../ink/ink147.xml"/><Relationship Id="rId9" Type="http://schemas.openxmlformats.org/officeDocument/2006/relationships/image" Target="../media/image14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154.xml"/><Relationship Id="rId13" Type="http://schemas.openxmlformats.org/officeDocument/2006/relationships/image" Target="../media/image147.png"/><Relationship Id="rId18" Type="http://schemas.openxmlformats.org/officeDocument/2006/relationships/customXml" Target="../ink/ink159.xml"/><Relationship Id="rId3" Type="http://schemas.openxmlformats.org/officeDocument/2006/relationships/image" Target="../media/image142.png"/><Relationship Id="rId21" Type="http://schemas.openxmlformats.org/officeDocument/2006/relationships/image" Target="../media/image151.png"/><Relationship Id="rId7" Type="http://schemas.openxmlformats.org/officeDocument/2006/relationships/image" Target="../media/image144.png"/><Relationship Id="rId12" Type="http://schemas.openxmlformats.org/officeDocument/2006/relationships/customXml" Target="../ink/ink156.xml"/><Relationship Id="rId17" Type="http://schemas.openxmlformats.org/officeDocument/2006/relationships/image" Target="../media/image149.png"/><Relationship Id="rId25" Type="http://schemas.openxmlformats.org/officeDocument/2006/relationships/image" Target="../media/image153.png"/><Relationship Id="rId2" Type="http://schemas.openxmlformats.org/officeDocument/2006/relationships/customXml" Target="../ink/ink151.xml"/><Relationship Id="rId16" Type="http://schemas.openxmlformats.org/officeDocument/2006/relationships/customXml" Target="../ink/ink158.xml"/><Relationship Id="rId20" Type="http://schemas.openxmlformats.org/officeDocument/2006/relationships/customXml" Target="../ink/ink160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53.xml"/><Relationship Id="rId11" Type="http://schemas.openxmlformats.org/officeDocument/2006/relationships/image" Target="../media/image146.png"/><Relationship Id="rId24" Type="http://schemas.openxmlformats.org/officeDocument/2006/relationships/customXml" Target="../ink/ink162.xml"/><Relationship Id="rId5" Type="http://schemas.openxmlformats.org/officeDocument/2006/relationships/image" Target="../media/image143.png"/><Relationship Id="rId15" Type="http://schemas.openxmlformats.org/officeDocument/2006/relationships/image" Target="../media/image148.png"/><Relationship Id="rId23" Type="http://schemas.openxmlformats.org/officeDocument/2006/relationships/image" Target="../media/image152.png"/><Relationship Id="rId10" Type="http://schemas.openxmlformats.org/officeDocument/2006/relationships/customXml" Target="../ink/ink155.xml"/><Relationship Id="rId19" Type="http://schemas.openxmlformats.org/officeDocument/2006/relationships/image" Target="../media/image150.png"/><Relationship Id="rId4" Type="http://schemas.openxmlformats.org/officeDocument/2006/relationships/customXml" Target="../ink/ink152.xml"/><Relationship Id="rId9" Type="http://schemas.openxmlformats.org/officeDocument/2006/relationships/image" Target="../media/image145.png"/><Relationship Id="rId14" Type="http://schemas.openxmlformats.org/officeDocument/2006/relationships/customXml" Target="../ink/ink157.xml"/><Relationship Id="rId22" Type="http://schemas.openxmlformats.org/officeDocument/2006/relationships/customXml" Target="../ink/ink16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166.xml"/><Relationship Id="rId13" Type="http://schemas.openxmlformats.org/officeDocument/2006/relationships/image" Target="../media/image1470.png"/><Relationship Id="rId18" Type="http://schemas.openxmlformats.org/officeDocument/2006/relationships/customXml" Target="../ink/ink171.xml"/><Relationship Id="rId26" Type="http://schemas.openxmlformats.org/officeDocument/2006/relationships/customXml" Target="../ink/ink175.xml"/><Relationship Id="rId3" Type="http://schemas.openxmlformats.org/officeDocument/2006/relationships/image" Target="../media/image1420.png"/><Relationship Id="rId21" Type="http://schemas.openxmlformats.org/officeDocument/2006/relationships/image" Target="../media/image1510.png"/><Relationship Id="rId7" Type="http://schemas.openxmlformats.org/officeDocument/2006/relationships/image" Target="../media/image1440.png"/><Relationship Id="rId12" Type="http://schemas.openxmlformats.org/officeDocument/2006/relationships/customXml" Target="../ink/ink168.xml"/><Relationship Id="rId17" Type="http://schemas.openxmlformats.org/officeDocument/2006/relationships/image" Target="../media/image1490.png"/><Relationship Id="rId25" Type="http://schemas.openxmlformats.org/officeDocument/2006/relationships/image" Target="../media/image1530.png"/><Relationship Id="rId2" Type="http://schemas.openxmlformats.org/officeDocument/2006/relationships/customXml" Target="../ink/ink163.xml"/><Relationship Id="rId16" Type="http://schemas.openxmlformats.org/officeDocument/2006/relationships/customXml" Target="../ink/ink170.xml"/><Relationship Id="rId20" Type="http://schemas.openxmlformats.org/officeDocument/2006/relationships/customXml" Target="../ink/ink172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65.xml"/><Relationship Id="rId11" Type="http://schemas.openxmlformats.org/officeDocument/2006/relationships/image" Target="../media/image1460.png"/><Relationship Id="rId24" Type="http://schemas.openxmlformats.org/officeDocument/2006/relationships/customXml" Target="../ink/ink174.xml"/><Relationship Id="rId5" Type="http://schemas.openxmlformats.org/officeDocument/2006/relationships/image" Target="../media/image1430.png"/><Relationship Id="rId15" Type="http://schemas.openxmlformats.org/officeDocument/2006/relationships/image" Target="../media/image1480.png"/><Relationship Id="rId23" Type="http://schemas.openxmlformats.org/officeDocument/2006/relationships/image" Target="../media/image1520.png"/><Relationship Id="rId10" Type="http://schemas.openxmlformats.org/officeDocument/2006/relationships/customXml" Target="../ink/ink167.xml"/><Relationship Id="rId19" Type="http://schemas.openxmlformats.org/officeDocument/2006/relationships/image" Target="../media/image1500.png"/><Relationship Id="rId4" Type="http://schemas.openxmlformats.org/officeDocument/2006/relationships/customXml" Target="../ink/ink164.xml"/><Relationship Id="rId9" Type="http://schemas.openxmlformats.org/officeDocument/2006/relationships/image" Target="../media/image1450.png"/><Relationship Id="rId14" Type="http://schemas.openxmlformats.org/officeDocument/2006/relationships/customXml" Target="../ink/ink169.xml"/><Relationship Id="rId22" Type="http://schemas.openxmlformats.org/officeDocument/2006/relationships/customXml" Target="../ink/ink173.xml"/><Relationship Id="rId27" Type="http://schemas.openxmlformats.org/officeDocument/2006/relationships/image" Target="../media/image154.png"/></Relationships>
</file>

<file path=ppt/slides/_rels/slide16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88.xml"/><Relationship Id="rId21" Type="http://schemas.openxmlformats.org/officeDocument/2006/relationships/image" Target="../media/image163.png"/><Relationship Id="rId34" Type="http://schemas.openxmlformats.org/officeDocument/2006/relationships/customXml" Target="../ink/ink192.xml"/><Relationship Id="rId42" Type="http://schemas.openxmlformats.org/officeDocument/2006/relationships/customXml" Target="../ink/ink196.xml"/><Relationship Id="rId47" Type="http://schemas.openxmlformats.org/officeDocument/2006/relationships/image" Target="../media/image176.png"/><Relationship Id="rId50" Type="http://schemas.openxmlformats.org/officeDocument/2006/relationships/customXml" Target="../ink/ink200.xml"/><Relationship Id="rId55" Type="http://schemas.openxmlformats.org/officeDocument/2006/relationships/image" Target="../media/image180.png"/><Relationship Id="rId63" Type="http://schemas.openxmlformats.org/officeDocument/2006/relationships/image" Target="../media/image184.png"/><Relationship Id="rId68" Type="http://schemas.openxmlformats.org/officeDocument/2006/relationships/customXml" Target="../ink/ink209.xml"/><Relationship Id="rId76" Type="http://schemas.openxmlformats.org/officeDocument/2006/relationships/customXml" Target="../ink/ink213.xml"/><Relationship Id="rId84" Type="http://schemas.openxmlformats.org/officeDocument/2006/relationships/customXml" Target="../ink/ink217.xml"/><Relationship Id="rId89" Type="http://schemas.openxmlformats.org/officeDocument/2006/relationships/image" Target="../media/image197.png"/><Relationship Id="rId97" Type="http://schemas.openxmlformats.org/officeDocument/2006/relationships/image" Target="../media/image201.png"/><Relationship Id="rId7" Type="http://schemas.openxmlformats.org/officeDocument/2006/relationships/image" Target="../media/image157.png"/><Relationship Id="rId71" Type="http://schemas.openxmlformats.org/officeDocument/2006/relationships/image" Target="../media/image188.png"/><Relationship Id="rId92" Type="http://schemas.openxmlformats.org/officeDocument/2006/relationships/customXml" Target="../ink/ink221.xml"/><Relationship Id="rId2" Type="http://schemas.openxmlformats.org/officeDocument/2006/relationships/customXml" Target="../ink/ink176.xml"/><Relationship Id="rId16" Type="http://schemas.openxmlformats.org/officeDocument/2006/relationships/customXml" Target="../ink/ink183.xml"/><Relationship Id="rId29" Type="http://schemas.openxmlformats.org/officeDocument/2006/relationships/image" Target="../media/image167.png"/><Relationship Id="rId11" Type="http://schemas.openxmlformats.org/officeDocument/2006/relationships/image" Target="../media/image158.png"/><Relationship Id="rId24" Type="http://schemas.openxmlformats.org/officeDocument/2006/relationships/customXml" Target="../ink/ink187.xml"/><Relationship Id="rId32" Type="http://schemas.openxmlformats.org/officeDocument/2006/relationships/customXml" Target="../ink/ink191.xml"/><Relationship Id="rId37" Type="http://schemas.openxmlformats.org/officeDocument/2006/relationships/image" Target="../media/image171.png"/><Relationship Id="rId40" Type="http://schemas.openxmlformats.org/officeDocument/2006/relationships/customXml" Target="../ink/ink195.xml"/><Relationship Id="rId45" Type="http://schemas.openxmlformats.org/officeDocument/2006/relationships/image" Target="../media/image175.png"/><Relationship Id="rId53" Type="http://schemas.openxmlformats.org/officeDocument/2006/relationships/image" Target="../media/image179.png"/><Relationship Id="rId58" Type="http://schemas.openxmlformats.org/officeDocument/2006/relationships/customXml" Target="../ink/ink204.xml"/><Relationship Id="rId66" Type="http://schemas.openxmlformats.org/officeDocument/2006/relationships/customXml" Target="../ink/ink208.xml"/><Relationship Id="rId74" Type="http://schemas.openxmlformats.org/officeDocument/2006/relationships/customXml" Target="../ink/ink212.xml"/><Relationship Id="rId79" Type="http://schemas.openxmlformats.org/officeDocument/2006/relationships/image" Target="../media/image192.png"/><Relationship Id="rId87" Type="http://schemas.openxmlformats.org/officeDocument/2006/relationships/image" Target="../media/image196.png"/><Relationship Id="rId5" Type="http://schemas.openxmlformats.org/officeDocument/2006/relationships/image" Target="../media/image156.png"/><Relationship Id="rId61" Type="http://schemas.openxmlformats.org/officeDocument/2006/relationships/image" Target="../media/image183.png"/><Relationship Id="rId82" Type="http://schemas.openxmlformats.org/officeDocument/2006/relationships/customXml" Target="../ink/ink216.xml"/><Relationship Id="rId90" Type="http://schemas.openxmlformats.org/officeDocument/2006/relationships/customXml" Target="../ink/ink220.xml"/><Relationship Id="rId95" Type="http://schemas.openxmlformats.org/officeDocument/2006/relationships/image" Target="../media/image200.png"/><Relationship Id="rId19" Type="http://schemas.openxmlformats.org/officeDocument/2006/relationships/image" Target="../media/image162.png"/><Relationship Id="rId14" Type="http://schemas.openxmlformats.org/officeDocument/2006/relationships/customXml" Target="../ink/ink182.xml"/><Relationship Id="rId22" Type="http://schemas.openxmlformats.org/officeDocument/2006/relationships/customXml" Target="../ink/ink186.xml"/><Relationship Id="rId27" Type="http://schemas.openxmlformats.org/officeDocument/2006/relationships/image" Target="../media/image166.png"/><Relationship Id="rId30" Type="http://schemas.openxmlformats.org/officeDocument/2006/relationships/customXml" Target="../ink/ink190.xml"/><Relationship Id="rId35" Type="http://schemas.openxmlformats.org/officeDocument/2006/relationships/image" Target="../media/image170.png"/><Relationship Id="rId43" Type="http://schemas.openxmlformats.org/officeDocument/2006/relationships/image" Target="../media/image174.png"/><Relationship Id="rId48" Type="http://schemas.openxmlformats.org/officeDocument/2006/relationships/customXml" Target="../ink/ink199.xml"/><Relationship Id="rId56" Type="http://schemas.openxmlformats.org/officeDocument/2006/relationships/customXml" Target="../ink/ink203.xml"/><Relationship Id="rId64" Type="http://schemas.openxmlformats.org/officeDocument/2006/relationships/customXml" Target="../ink/ink207.xml"/><Relationship Id="rId69" Type="http://schemas.openxmlformats.org/officeDocument/2006/relationships/image" Target="../media/image187.png"/><Relationship Id="rId77" Type="http://schemas.openxmlformats.org/officeDocument/2006/relationships/image" Target="../media/image191.png"/><Relationship Id="rId8" Type="http://schemas.openxmlformats.org/officeDocument/2006/relationships/customXml" Target="../ink/ink179.xml"/><Relationship Id="rId51" Type="http://schemas.openxmlformats.org/officeDocument/2006/relationships/image" Target="../media/image178.png"/><Relationship Id="rId72" Type="http://schemas.openxmlformats.org/officeDocument/2006/relationships/customXml" Target="../ink/ink211.xml"/><Relationship Id="rId80" Type="http://schemas.openxmlformats.org/officeDocument/2006/relationships/customXml" Target="../ink/ink215.xml"/><Relationship Id="rId85" Type="http://schemas.openxmlformats.org/officeDocument/2006/relationships/image" Target="../media/image195.png"/><Relationship Id="rId93" Type="http://schemas.openxmlformats.org/officeDocument/2006/relationships/image" Target="../media/image199.png"/><Relationship Id="rId3" Type="http://schemas.openxmlformats.org/officeDocument/2006/relationships/image" Target="../media/image155.png"/><Relationship Id="rId12" Type="http://schemas.openxmlformats.org/officeDocument/2006/relationships/customXml" Target="../ink/ink181.xml"/><Relationship Id="rId17" Type="http://schemas.openxmlformats.org/officeDocument/2006/relationships/image" Target="../media/image161.png"/><Relationship Id="rId25" Type="http://schemas.openxmlformats.org/officeDocument/2006/relationships/image" Target="../media/image165.png"/><Relationship Id="rId33" Type="http://schemas.openxmlformats.org/officeDocument/2006/relationships/image" Target="../media/image169.png"/><Relationship Id="rId38" Type="http://schemas.openxmlformats.org/officeDocument/2006/relationships/customXml" Target="../ink/ink194.xml"/><Relationship Id="rId46" Type="http://schemas.openxmlformats.org/officeDocument/2006/relationships/customXml" Target="../ink/ink198.xml"/><Relationship Id="rId59" Type="http://schemas.openxmlformats.org/officeDocument/2006/relationships/image" Target="../media/image182.png"/><Relationship Id="rId67" Type="http://schemas.openxmlformats.org/officeDocument/2006/relationships/image" Target="../media/image186.png"/><Relationship Id="rId20" Type="http://schemas.openxmlformats.org/officeDocument/2006/relationships/customXml" Target="../ink/ink185.xml"/><Relationship Id="rId41" Type="http://schemas.openxmlformats.org/officeDocument/2006/relationships/image" Target="../media/image173.png"/><Relationship Id="rId54" Type="http://schemas.openxmlformats.org/officeDocument/2006/relationships/customXml" Target="../ink/ink202.xml"/><Relationship Id="rId62" Type="http://schemas.openxmlformats.org/officeDocument/2006/relationships/customXml" Target="../ink/ink206.xml"/><Relationship Id="rId70" Type="http://schemas.openxmlformats.org/officeDocument/2006/relationships/customXml" Target="../ink/ink210.xml"/><Relationship Id="rId75" Type="http://schemas.openxmlformats.org/officeDocument/2006/relationships/image" Target="../media/image190.png"/><Relationship Id="rId83" Type="http://schemas.openxmlformats.org/officeDocument/2006/relationships/image" Target="../media/image194.png"/><Relationship Id="rId88" Type="http://schemas.openxmlformats.org/officeDocument/2006/relationships/customXml" Target="../ink/ink219.xml"/><Relationship Id="rId91" Type="http://schemas.openxmlformats.org/officeDocument/2006/relationships/image" Target="../media/image198.png"/><Relationship Id="rId96" Type="http://schemas.openxmlformats.org/officeDocument/2006/relationships/customXml" Target="../ink/ink223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78.xml"/><Relationship Id="rId15" Type="http://schemas.openxmlformats.org/officeDocument/2006/relationships/image" Target="../media/image160.png"/><Relationship Id="rId23" Type="http://schemas.openxmlformats.org/officeDocument/2006/relationships/image" Target="../media/image164.png"/><Relationship Id="rId28" Type="http://schemas.openxmlformats.org/officeDocument/2006/relationships/customXml" Target="../ink/ink189.xml"/><Relationship Id="rId36" Type="http://schemas.openxmlformats.org/officeDocument/2006/relationships/customXml" Target="../ink/ink193.xml"/><Relationship Id="rId49" Type="http://schemas.openxmlformats.org/officeDocument/2006/relationships/image" Target="../media/image177.png"/><Relationship Id="rId57" Type="http://schemas.openxmlformats.org/officeDocument/2006/relationships/image" Target="../media/image181.png"/><Relationship Id="rId10" Type="http://schemas.openxmlformats.org/officeDocument/2006/relationships/customXml" Target="../ink/ink180.xml"/><Relationship Id="rId31" Type="http://schemas.openxmlformats.org/officeDocument/2006/relationships/image" Target="../media/image168.png"/><Relationship Id="rId44" Type="http://schemas.openxmlformats.org/officeDocument/2006/relationships/customXml" Target="../ink/ink197.xml"/><Relationship Id="rId52" Type="http://schemas.openxmlformats.org/officeDocument/2006/relationships/customXml" Target="../ink/ink201.xml"/><Relationship Id="rId60" Type="http://schemas.openxmlformats.org/officeDocument/2006/relationships/customXml" Target="../ink/ink205.xml"/><Relationship Id="rId65" Type="http://schemas.openxmlformats.org/officeDocument/2006/relationships/image" Target="../media/image185.png"/><Relationship Id="rId73" Type="http://schemas.openxmlformats.org/officeDocument/2006/relationships/image" Target="../media/image189.png"/><Relationship Id="rId78" Type="http://schemas.openxmlformats.org/officeDocument/2006/relationships/customXml" Target="../ink/ink214.xml"/><Relationship Id="rId81" Type="http://schemas.openxmlformats.org/officeDocument/2006/relationships/image" Target="../media/image193.png"/><Relationship Id="rId86" Type="http://schemas.openxmlformats.org/officeDocument/2006/relationships/customXml" Target="../ink/ink218.xml"/><Relationship Id="rId94" Type="http://schemas.openxmlformats.org/officeDocument/2006/relationships/customXml" Target="../ink/ink222.xml"/><Relationship Id="rId4" Type="http://schemas.openxmlformats.org/officeDocument/2006/relationships/customXml" Target="../ink/ink177.xml"/><Relationship Id="rId9" Type="http://schemas.openxmlformats.org/officeDocument/2006/relationships/image" Target="../media/image50.png"/><Relationship Id="rId13" Type="http://schemas.openxmlformats.org/officeDocument/2006/relationships/image" Target="../media/image159.png"/><Relationship Id="rId18" Type="http://schemas.openxmlformats.org/officeDocument/2006/relationships/customXml" Target="../ink/ink184.xml"/><Relationship Id="rId39" Type="http://schemas.openxmlformats.org/officeDocument/2006/relationships/image" Target="../media/image17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8.png"/><Relationship Id="rId18" Type="http://schemas.openxmlformats.org/officeDocument/2006/relationships/customXml" Target="../ink/ink9.xml"/><Relationship Id="rId3" Type="http://schemas.openxmlformats.org/officeDocument/2006/relationships/image" Target="../media/image3.png"/><Relationship Id="rId21" Type="http://schemas.openxmlformats.org/officeDocument/2006/relationships/image" Target="../media/image12.png"/><Relationship Id="rId7" Type="http://schemas.openxmlformats.org/officeDocument/2006/relationships/image" Target="../media/image5.png"/><Relationship Id="rId12" Type="http://schemas.openxmlformats.org/officeDocument/2006/relationships/customXml" Target="../ink/ink6.xml"/><Relationship Id="rId17" Type="http://schemas.openxmlformats.org/officeDocument/2006/relationships/image" Target="../media/image10.png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20" Type="http://schemas.openxmlformats.org/officeDocument/2006/relationships/customXml" Target="../ink/ink10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5" Type="http://schemas.openxmlformats.org/officeDocument/2006/relationships/image" Target="../media/image9.png"/><Relationship Id="rId10" Type="http://schemas.openxmlformats.org/officeDocument/2006/relationships/customXml" Target="../ink/ink5.xml"/><Relationship Id="rId19" Type="http://schemas.openxmlformats.org/officeDocument/2006/relationships/image" Target="../media/image11.png"/><Relationship Id="rId4" Type="http://schemas.openxmlformats.org/officeDocument/2006/relationships/customXml" Target="../ink/ink2.xml"/><Relationship Id="rId9" Type="http://schemas.openxmlformats.org/officeDocument/2006/relationships/image" Target="../media/image6.png"/><Relationship Id="rId14" Type="http://schemas.openxmlformats.org/officeDocument/2006/relationships/customXml" Target="../ink/ink7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8.png"/><Relationship Id="rId18" Type="http://schemas.openxmlformats.org/officeDocument/2006/relationships/customXml" Target="../ink/ink19.xml"/><Relationship Id="rId26" Type="http://schemas.openxmlformats.org/officeDocument/2006/relationships/customXml" Target="../ink/ink23.xml"/><Relationship Id="rId39" Type="http://schemas.openxmlformats.org/officeDocument/2006/relationships/image" Target="../media/image31.png"/><Relationship Id="rId3" Type="http://schemas.openxmlformats.org/officeDocument/2006/relationships/image" Target="../media/image13.png"/><Relationship Id="rId21" Type="http://schemas.openxmlformats.org/officeDocument/2006/relationships/image" Target="../media/image22.png"/><Relationship Id="rId34" Type="http://schemas.openxmlformats.org/officeDocument/2006/relationships/customXml" Target="../ink/ink27.xml"/><Relationship Id="rId42" Type="http://schemas.openxmlformats.org/officeDocument/2006/relationships/customXml" Target="../ink/ink31.xml"/><Relationship Id="rId47" Type="http://schemas.openxmlformats.org/officeDocument/2006/relationships/image" Target="../media/image35.png"/><Relationship Id="rId7" Type="http://schemas.openxmlformats.org/officeDocument/2006/relationships/image" Target="../media/image15.png"/><Relationship Id="rId12" Type="http://schemas.openxmlformats.org/officeDocument/2006/relationships/customXml" Target="../ink/ink16.xml"/><Relationship Id="rId17" Type="http://schemas.openxmlformats.org/officeDocument/2006/relationships/image" Target="../media/image20.png"/><Relationship Id="rId25" Type="http://schemas.openxmlformats.org/officeDocument/2006/relationships/image" Target="../media/image24.png"/><Relationship Id="rId33" Type="http://schemas.openxmlformats.org/officeDocument/2006/relationships/image" Target="../media/image28.png"/><Relationship Id="rId38" Type="http://schemas.openxmlformats.org/officeDocument/2006/relationships/customXml" Target="../ink/ink29.xml"/><Relationship Id="rId46" Type="http://schemas.openxmlformats.org/officeDocument/2006/relationships/customXml" Target="../ink/ink33.xml"/><Relationship Id="rId2" Type="http://schemas.openxmlformats.org/officeDocument/2006/relationships/customXml" Target="../ink/ink11.xml"/><Relationship Id="rId16" Type="http://schemas.openxmlformats.org/officeDocument/2006/relationships/customXml" Target="../ink/ink18.xml"/><Relationship Id="rId20" Type="http://schemas.openxmlformats.org/officeDocument/2006/relationships/customXml" Target="../ink/ink20.xml"/><Relationship Id="rId29" Type="http://schemas.openxmlformats.org/officeDocument/2006/relationships/image" Target="../media/image26.png"/><Relationship Id="rId41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3.xml"/><Relationship Id="rId11" Type="http://schemas.openxmlformats.org/officeDocument/2006/relationships/image" Target="../media/image17.png"/><Relationship Id="rId24" Type="http://schemas.openxmlformats.org/officeDocument/2006/relationships/customXml" Target="../ink/ink22.xml"/><Relationship Id="rId32" Type="http://schemas.openxmlformats.org/officeDocument/2006/relationships/customXml" Target="../ink/ink26.xml"/><Relationship Id="rId37" Type="http://schemas.openxmlformats.org/officeDocument/2006/relationships/image" Target="../media/image30.png"/><Relationship Id="rId40" Type="http://schemas.openxmlformats.org/officeDocument/2006/relationships/customXml" Target="../ink/ink30.xml"/><Relationship Id="rId45" Type="http://schemas.openxmlformats.org/officeDocument/2006/relationships/image" Target="../media/image34.png"/><Relationship Id="rId5" Type="http://schemas.openxmlformats.org/officeDocument/2006/relationships/image" Target="../media/image14.png"/><Relationship Id="rId15" Type="http://schemas.openxmlformats.org/officeDocument/2006/relationships/image" Target="../media/image19.png"/><Relationship Id="rId23" Type="http://schemas.openxmlformats.org/officeDocument/2006/relationships/image" Target="../media/image23.png"/><Relationship Id="rId28" Type="http://schemas.openxmlformats.org/officeDocument/2006/relationships/customXml" Target="../ink/ink24.xml"/><Relationship Id="rId36" Type="http://schemas.openxmlformats.org/officeDocument/2006/relationships/customXml" Target="../ink/ink28.xml"/><Relationship Id="rId49" Type="http://schemas.openxmlformats.org/officeDocument/2006/relationships/image" Target="../media/image36.png"/><Relationship Id="rId10" Type="http://schemas.openxmlformats.org/officeDocument/2006/relationships/customXml" Target="../ink/ink15.xml"/><Relationship Id="rId19" Type="http://schemas.openxmlformats.org/officeDocument/2006/relationships/image" Target="../media/image21.png"/><Relationship Id="rId31" Type="http://schemas.openxmlformats.org/officeDocument/2006/relationships/image" Target="../media/image27.png"/><Relationship Id="rId44" Type="http://schemas.openxmlformats.org/officeDocument/2006/relationships/customXml" Target="../ink/ink32.xml"/><Relationship Id="rId4" Type="http://schemas.openxmlformats.org/officeDocument/2006/relationships/customXml" Target="../ink/ink12.xml"/><Relationship Id="rId9" Type="http://schemas.openxmlformats.org/officeDocument/2006/relationships/image" Target="../media/image16.png"/><Relationship Id="rId14" Type="http://schemas.openxmlformats.org/officeDocument/2006/relationships/customXml" Target="../ink/ink17.xml"/><Relationship Id="rId22" Type="http://schemas.openxmlformats.org/officeDocument/2006/relationships/customXml" Target="../ink/ink21.xml"/><Relationship Id="rId27" Type="http://schemas.openxmlformats.org/officeDocument/2006/relationships/image" Target="../media/image25.png"/><Relationship Id="rId30" Type="http://schemas.openxmlformats.org/officeDocument/2006/relationships/customXml" Target="../ink/ink25.xml"/><Relationship Id="rId35" Type="http://schemas.openxmlformats.org/officeDocument/2006/relationships/image" Target="../media/image29.png"/><Relationship Id="rId43" Type="http://schemas.openxmlformats.org/officeDocument/2006/relationships/image" Target="../media/image33.png"/><Relationship Id="rId48" Type="http://schemas.openxmlformats.org/officeDocument/2006/relationships/customXml" Target="../ink/ink34.xml"/><Relationship Id="rId8" Type="http://schemas.openxmlformats.org/officeDocument/2006/relationships/customXml" Target="../ink/ink14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9.png"/><Relationship Id="rId18" Type="http://schemas.openxmlformats.org/officeDocument/2006/relationships/customXml" Target="../ink/ink43.xml"/><Relationship Id="rId26" Type="http://schemas.openxmlformats.org/officeDocument/2006/relationships/customXml" Target="../ink/ink47.xml"/><Relationship Id="rId39" Type="http://schemas.openxmlformats.org/officeDocument/2006/relationships/customXml" Target="../ink/ink54.xml"/><Relationship Id="rId3" Type="http://schemas.openxmlformats.org/officeDocument/2006/relationships/image" Target="../media/image340.png"/><Relationship Id="rId21" Type="http://schemas.openxmlformats.org/officeDocument/2006/relationships/image" Target="../media/image43.png"/><Relationship Id="rId34" Type="http://schemas.openxmlformats.org/officeDocument/2006/relationships/customXml" Target="../ink/ink51.xml"/><Relationship Id="rId42" Type="http://schemas.openxmlformats.org/officeDocument/2006/relationships/image" Target="../media/image53.png"/><Relationship Id="rId47" Type="http://schemas.openxmlformats.org/officeDocument/2006/relationships/customXml" Target="../ink/ink58.xml"/><Relationship Id="rId50" Type="http://schemas.openxmlformats.org/officeDocument/2006/relationships/image" Target="../media/image57.png"/><Relationship Id="rId7" Type="http://schemas.openxmlformats.org/officeDocument/2006/relationships/image" Target="../media/image360.png"/><Relationship Id="rId12" Type="http://schemas.openxmlformats.org/officeDocument/2006/relationships/customXml" Target="../ink/ink40.xml"/><Relationship Id="rId17" Type="http://schemas.openxmlformats.org/officeDocument/2006/relationships/image" Target="../media/image41.png"/><Relationship Id="rId25" Type="http://schemas.openxmlformats.org/officeDocument/2006/relationships/image" Target="../media/image45.png"/><Relationship Id="rId33" Type="http://schemas.openxmlformats.org/officeDocument/2006/relationships/image" Target="../media/image49.png"/><Relationship Id="rId38" Type="http://schemas.openxmlformats.org/officeDocument/2006/relationships/customXml" Target="../ink/ink53.xml"/><Relationship Id="rId46" Type="http://schemas.openxmlformats.org/officeDocument/2006/relationships/image" Target="../media/image55.png"/><Relationship Id="rId2" Type="http://schemas.openxmlformats.org/officeDocument/2006/relationships/customXml" Target="../ink/ink35.xml"/><Relationship Id="rId16" Type="http://schemas.openxmlformats.org/officeDocument/2006/relationships/customXml" Target="../ink/ink42.xml"/><Relationship Id="rId20" Type="http://schemas.openxmlformats.org/officeDocument/2006/relationships/customXml" Target="../ink/ink44.xml"/><Relationship Id="rId29" Type="http://schemas.openxmlformats.org/officeDocument/2006/relationships/image" Target="../media/image47.png"/><Relationship Id="rId41" Type="http://schemas.openxmlformats.org/officeDocument/2006/relationships/customXml" Target="../ink/ink55.xml"/><Relationship Id="rId54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7.xml"/><Relationship Id="rId11" Type="http://schemas.openxmlformats.org/officeDocument/2006/relationships/image" Target="../media/image38.png"/><Relationship Id="rId24" Type="http://schemas.openxmlformats.org/officeDocument/2006/relationships/customXml" Target="../ink/ink46.xml"/><Relationship Id="rId32" Type="http://schemas.openxmlformats.org/officeDocument/2006/relationships/customXml" Target="../ink/ink50.xml"/><Relationship Id="rId37" Type="http://schemas.openxmlformats.org/officeDocument/2006/relationships/image" Target="../media/image51.png"/><Relationship Id="rId40" Type="http://schemas.openxmlformats.org/officeDocument/2006/relationships/image" Target="../media/image52.png"/><Relationship Id="rId45" Type="http://schemas.openxmlformats.org/officeDocument/2006/relationships/customXml" Target="../ink/ink57.xml"/><Relationship Id="rId53" Type="http://schemas.openxmlformats.org/officeDocument/2006/relationships/customXml" Target="../ink/ink61.xml"/><Relationship Id="rId5" Type="http://schemas.openxmlformats.org/officeDocument/2006/relationships/image" Target="../media/image350.png"/><Relationship Id="rId15" Type="http://schemas.openxmlformats.org/officeDocument/2006/relationships/image" Target="../media/image40.png"/><Relationship Id="rId23" Type="http://schemas.openxmlformats.org/officeDocument/2006/relationships/image" Target="../media/image44.png"/><Relationship Id="rId28" Type="http://schemas.openxmlformats.org/officeDocument/2006/relationships/customXml" Target="../ink/ink48.xml"/><Relationship Id="rId36" Type="http://schemas.openxmlformats.org/officeDocument/2006/relationships/customXml" Target="../ink/ink52.xml"/><Relationship Id="rId49" Type="http://schemas.openxmlformats.org/officeDocument/2006/relationships/customXml" Target="../ink/ink59.xml"/><Relationship Id="rId10" Type="http://schemas.openxmlformats.org/officeDocument/2006/relationships/customXml" Target="../ink/ink39.xml"/><Relationship Id="rId19" Type="http://schemas.openxmlformats.org/officeDocument/2006/relationships/image" Target="../media/image42.png"/><Relationship Id="rId31" Type="http://schemas.openxmlformats.org/officeDocument/2006/relationships/image" Target="../media/image48.png"/><Relationship Id="rId44" Type="http://schemas.openxmlformats.org/officeDocument/2006/relationships/image" Target="../media/image54.png"/><Relationship Id="rId52" Type="http://schemas.openxmlformats.org/officeDocument/2006/relationships/image" Target="../media/image58.png"/><Relationship Id="rId4" Type="http://schemas.openxmlformats.org/officeDocument/2006/relationships/customXml" Target="../ink/ink36.xml"/><Relationship Id="rId9" Type="http://schemas.openxmlformats.org/officeDocument/2006/relationships/image" Target="../media/image37.png"/><Relationship Id="rId14" Type="http://schemas.openxmlformats.org/officeDocument/2006/relationships/customXml" Target="../ink/ink41.xml"/><Relationship Id="rId22" Type="http://schemas.openxmlformats.org/officeDocument/2006/relationships/customXml" Target="../ink/ink45.xml"/><Relationship Id="rId27" Type="http://schemas.openxmlformats.org/officeDocument/2006/relationships/image" Target="../media/image46.png"/><Relationship Id="rId30" Type="http://schemas.openxmlformats.org/officeDocument/2006/relationships/customXml" Target="../ink/ink49.xml"/><Relationship Id="rId35" Type="http://schemas.openxmlformats.org/officeDocument/2006/relationships/image" Target="../media/image50.png"/><Relationship Id="rId43" Type="http://schemas.openxmlformats.org/officeDocument/2006/relationships/customXml" Target="../ink/ink56.xml"/><Relationship Id="rId48" Type="http://schemas.openxmlformats.org/officeDocument/2006/relationships/image" Target="../media/image56.png"/><Relationship Id="rId8" Type="http://schemas.openxmlformats.org/officeDocument/2006/relationships/customXml" Target="../ink/ink38.xml"/><Relationship Id="rId51" Type="http://schemas.openxmlformats.org/officeDocument/2006/relationships/customXml" Target="../ink/ink6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65.xml"/><Relationship Id="rId13" Type="http://schemas.openxmlformats.org/officeDocument/2006/relationships/image" Target="../media/image65.png"/><Relationship Id="rId18" Type="http://schemas.openxmlformats.org/officeDocument/2006/relationships/customXml" Target="../ink/ink70.xml"/><Relationship Id="rId26" Type="http://schemas.openxmlformats.org/officeDocument/2006/relationships/customXml" Target="../ink/ink74.xml"/><Relationship Id="rId3" Type="http://schemas.openxmlformats.org/officeDocument/2006/relationships/image" Target="../media/image60.png"/><Relationship Id="rId21" Type="http://schemas.openxmlformats.org/officeDocument/2006/relationships/image" Target="../media/image69.png"/><Relationship Id="rId34" Type="http://schemas.openxmlformats.org/officeDocument/2006/relationships/customXml" Target="../ink/ink78.xml"/><Relationship Id="rId7" Type="http://schemas.openxmlformats.org/officeDocument/2006/relationships/image" Target="../media/image62.png"/><Relationship Id="rId12" Type="http://schemas.openxmlformats.org/officeDocument/2006/relationships/customXml" Target="../ink/ink67.xml"/><Relationship Id="rId17" Type="http://schemas.openxmlformats.org/officeDocument/2006/relationships/image" Target="../media/image67.png"/><Relationship Id="rId25" Type="http://schemas.openxmlformats.org/officeDocument/2006/relationships/image" Target="../media/image71.png"/><Relationship Id="rId33" Type="http://schemas.openxmlformats.org/officeDocument/2006/relationships/image" Target="../media/image75.png"/><Relationship Id="rId2" Type="http://schemas.openxmlformats.org/officeDocument/2006/relationships/customXml" Target="../ink/ink62.xml"/><Relationship Id="rId16" Type="http://schemas.openxmlformats.org/officeDocument/2006/relationships/customXml" Target="../ink/ink69.xml"/><Relationship Id="rId20" Type="http://schemas.openxmlformats.org/officeDocument/2006/relationships/customXml" Target="../ink/ink71.xml"/><Relationship Id="rId29" Type="http://schemas.openxmlformats.org/officeDocument/2006/relationships/image" Target="../media/image73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64.xml"/><Relationship Id="rId11" Type="http://schemas.openxmlformats.org/officeDocument/2006/relationships/image" Target="../media/image64.png"/><Relationship Id="rId24" Type="http://schemas.openxmlformats.org/officeDocument/2006/relationships/customXml" Target="../ink/ink73.xml"/><Relationship Id="rId32" Type="http://schemas.openxmlformats.org/officeDocument/2006/relationships/customXml" Target="../ink/ink77.xml"/><Relationship Id="rId37" Type="http://schemas.openxmlformats.org/officeDocument/2006/relationships/image" Target="../media/image77.png"/><Relationship Id="rId5" Type="http://schemas.openxmlformats.org/officeDocument/2006/relationships/image" Target="../media/image61.png"/><Relationship Id="rId15" Type="http://schemas.openxmlformats.org/officeDocument/2006/relationships/image" Target="../media/image66.png"/><Relationship Id="rId23" Type="http://schemas.openxmlformats.org/officeDocument/2006/relationships/image" Target="../media/image70.png"/><Relationship Id="rId28" Type="http://schemas.openxmlformats.org/officeDocument/2006/relationships/customXml" Target="../ink/ink75.xml"/><Relationship Id="rId36" Type="http://schemas.openxmlformats.org/officeDocument/2006/relationships/customXml" Target="../ink/ink79.xml"/><Relationship Id="rId10" Type="http://schemas.openxmlformats.org/officeDocument/2006/relationships/customXml" Target="../ink/ink66.xml"/><Relationship Id="rId19" Type="http://schemas.openxmlformats.org/officeDocument/2006/relationships/image" Target="../media/image68.png"/><Relationship Id="rId31" Type="http://schemas.openxmlformats.org/officeDocument/2006/relationships/image" Target="../media/image74.png"/><Relationship Id="rId4" Type="http://schemas.openxmlformats.org/officeDocument/2006/relationships/customXml" Target="../ink/ink63.xml"/><Relationship Id="rId9" Type="http://schemas.openxmlformats.org/officeDocument/2006/relationships/image" Target="../media/image63.png"/><Relationship Id="rId14" Type="http://schemas.openxmlformats.org/officeDocument/2006/relationships/customXml" Target="../ink/ink68.xml"/><Relationship Id="rId22" Type="http://schemas.openxmlformats.org/officeDocument/2006/relationships/customXml" Target="../ink/ink72.xml"/><Relationship Id="rId27" Type="http://schemas.openxmlformats.org/officeDocument/2006/relationships/image" Target="../media/image72.png"/><Relationship Id="rId30" Type="http://schemas.openxmlformats.org/officeDocument/2006/relationships/customXml" Target="../ink/ink76.xml"/><Relationship Id="rId35" Type="http://schemas.openxmlformats.org/officeDocument/2006/relationships/image" Target="../media/image7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83.xml"/><Relationship Id="rId3" Type="http://schemas.openxmlformats.org/officeDocument/2006/relationships/image" Target="../media/image770.png"/><Relationship Id="rId7" Type="http://schemas.openxmlformats.org/officeDocument/2006/relationships/image" Target="../media/image79.png"/><Relationship Id="rId2" Type="http://schemas.openxmlformats.org/officeDocument/2006/relationships/customXml" Target="../ink/ink80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82.xml"/><Relationship Id="rId11" Type="http://schemas.openxmlformats.org/officeDocument/2006/relationships/image" Target="../media/image81.png"/><Relationship Id="rId5" Type="http://schemas.openxmlformats.org/officeDocument/2006/relationships/image" Target="../media/image78.png"/><Relationship Id="rId10" Type="http://schemas.openxmlformats.org/officeDocument/2006/relationships/customXml" Target="../ink/ink84.xml"/><Relationship Id="rId4" Type="http://schemas.openxmlformats.org/officeDocument/2006/relationships/customXml" Target="../ink/ink81.xml"/><Relationship Id="rId9" Type="http://schemas.openxmlformats.org/officeDocument/2006/relationships/image" Target="../media/image8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88.xml"/><Relationship Id="rId13" Type="http://schemas.openxmlformats.org/officeDocument/2006/relationships/image" Target="../media/image87.png"/><Relationship Id="rId3" Type="http://schemas.openxmlformats.org/officeDocument/2006/relationships/image" Target="../media/image82.png"/><Relationship Id="rId7" Type="http://schemas.openxmlformats.org/officeDocument/2006/relationships/image" Target="../media/image84.png"/><Relationship Id="rId12" Type="http://schemas.openxmlformats.org/officeDocument/2006/relationships/customXml" Target="../ink/ink90.xml"/><Relationship Id="rId2" Type="http://schemas.openxmlformats.org/officeDocument/2006/relationships/customXml" Target="../ink/ink85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87.xml"/><Relationship Id="rId11" Type="http://schemas.openxmlformats.org/officeDocument/2006/relationships/image" Target="../media/image86.png"/><Relationship Id="rId5" Type="http://schemas.openxmlformats.org/officeDocument/2006/relationships/image" Target="../media/image83.png"/><Relationship Id="rId10" Type="http://schemas.openxmlformats.org/officeDocument/2006/relationships/customXml" Target="../ink/ink89.xml"/><Relationship Id="rId4" Type="http://schemas.openxmlformats.org/officeDocument/2006/relationships/customXml" Target="../ink/ink86.xml"/><Relationship Id="rId9" Type="http://schemas.openxmlformats.org/officeDocument/2006/relationships/image" Target="../media/image8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94.xml"/><Relationship Id="rId13" Type="http://schemas.openxmlformats.org/officeDocument/2006/relationships/image" Target="../media/image93.png"/><Relationship Id="rId3" Type="http://schemas.openxmlformats.org/officeDocument/2006/relationships/image" Target="../media/image88.png"/><Relationship Id="rId7" Type="http://schemas.openxmlformats.org/officeDocument/2006/relationships/image" Target="../media/image90.png"/><Relationship Id="rId12" Type="http://schemas.openxmlformats.org/officeDocument/2006/relationships/customXml" Target="../ink/ink96.xml"/><Relationship Id="rId17" Type="http://schemas.openxmlformats.org/officeDocument/2006/relationships/image" Target="../media/image95.png"/><Relationship Id="rId2" Type="http://schemas.openxmlformats.org/officeDocument/2006/relationships/customXml" Target="../ink/ink91.xml"/><Relationship Id="rId16" Type="http://schemas.openxmlformats.org/officeDocument/2006/relationships/customXml" Target="../ink/ink98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93.xml"/><Relationship Id="rId11" Type="http://schemas.openxmlformats.org/officeDocument/2006/relationships/image" Target="../media/image92.png"/><Relationship Id="rId5" Type="http://schemas.openxmlformats.org/officeDocument/2006/relationships/image" Target="../media/image89.png"/><Relationship Id="rId15" Type="http://schemas.openxmlformats.org/officeDocument/2006/relationships/image" Target="../media/image94.png"/><Relationship Id="rId10" Type="http://schemas.openxmlformats.org/officeDocument/2006/relationships/customXml" Target="../ink/ink95.xml"/><Relationship Id="rId4" Type="http://schemas.openxmlformats.org/officeDocument/2006/relationships/customXml" Target="../ink/ink92.xml"/><Relationship Id="rId9" Type="http://schemas.openxmlformats.org/officeDocument/2006/relationships/image" Target="../media/image91.png"/><Relationship Id="rId14" Type="http://schemas.openxmlformats.org/officeDocument/2006/relationships/customXml" Target="../ink/ink9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0153CBE-0B64-48EB-AF08-99B984012B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1" y="685799"/>
            <a:ext cx="10672901" cy="2971801"/>
          </a:xfrm>
        </p:spPr>
        <p:txBody>
          <a:bodyPr>
            <a:normAutofit/>
          </a:bodyPr>
          <a:lstStyle/>
          <a:p>
            <a:pPr algn="ctr"/>
            <a:r>
              <a:rPr lang="fr-CH" sz="6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OS</a:t>
            </a:r>
            <a:r>
              <a:rPr lang="fr-CH" sz="4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fr-CH" sz="4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CH" sz="4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r-CH" sz="4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CH" sz="6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économie-droit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C25EBD26-AB00-407C-A451-46B5E1A961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11189736" cy="1947333"/>
          </a:xfrm>
        </p:spPr>
        <p:txBody>
          <a:bodyPr>
            <a:normAutofit/>
          </a:bodyPr>
          <a:lstStyle/>
          <a:p>
            <a:endParaRPr lang="fr-CH" dirty="0"/>
          </a:p>
          <a:p>
            <a:r>
              <a:rPr lang="fr-CH" sz="4400" b="1" i="1" dirty="0">
                <a:solidFill>
                  <a:schemeClr val="tx1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7597792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6B512B5-086D-4EBC-8F4C-6D1FB43A2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sz="4800" b="1" dirty="0"/>
              <a:t>Droit pénal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B0C62893-C663-4C09-8093-AD95D68CC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465009"/>
            <a:ext cx="10823577" cy="498613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CH" sz="5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CH" sz="3200" b="1" dirty="0">
              <a:solidFill>
                <a:schemeClr val="tx1"/>
              </a:solidFill>
            </a:endParaRPr>
          </a:p>
          <a:p>
            <a:r>
              <a:rPr lang="fr-CH" sz="3200" b="1" dirty="0">
                <a:solidFill>
                  <a:schemeClr val="tx1"/>
                </a:solidFill>
              </a:rPr>
              <a:t>Infractions (</a:t>
            </a:r>
            <a:r>
              <a:rPr lang="fr-CH" sz="3200" b="1" dirty="0"/>
              <a:t>meurtre, assassinat, lésions corporelles, vol, escroquerie, injures, etc.) </a:t>
            </a:r>
          </a:p>
          <a:p>
            <a:r>
              <a:rPr lang="fr-CH" sz="3200" b="1" dirty="0"/>
              <a:t>Circonstances aggravantes et atténuantes</a:t>
            </a:r>
          </a:p>
          <a:p>
            <a:r>
              <a:rPr lang="fr-CH" sz="3200" b="1" dirty="0">
                <a:solidFill>
                  <a:schemeClr val="tx1"/>
                </a:solidFill>
              </a:rPr>
              <a:t>Peines (amende, emprisonnement, travail d’intérêt général…)</a:t>
            </a:r>
          </a:p>
          <a:p>
            <a:r>
              <a:rPr lang="fr-CH" sz="3200" b="1" dirty="0">
                <a:solidFill>
                  <a:schemeClr val="tx1"/>
                </a:solidFill>
              </a:rPr>
              <a:t>Droit pénal des mineurs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Encre 5">
                <a:extLst>
                  <a:ext uri="{FF2B5EF4-FFF2-40B4-BE49-F238E27FC236}">
                    <a16:creationId xmlns:a16="http://schemas.microsoft.com/office/drawing/2014/main" xmlns="" id="{5D43FF8A-834C-0E42-8ED6-6B427FFD06A6}"/>
                  </a:ext>
                </a:extLst>
              </p14:cNvPr>
              <p14:cNvContentPartPr/>
              <p14:nvPr/>
            </p14:nvContentPartPr>
            <p14:xfrm>
              <a:off x="9531000" y="1110510"/>
              <a:ext cx="568440" cy="582120"/>
            </p14:xfrm>
          </p:contentPart>
        </mc:Choice>
        <mc:Fallback xmlns="">
          <p:pic>
            <p:nvPicPr>
              <p:cNvPr id="6" name="Encre 5">
                <a:extLst>
                  <a:ext uri="{FF2B5EF4-FFF2-40B4-BE49-F238E27FC236}">
                    <a16:creationId xmlns:a16="http://schemas.microsoft.com/office/drawing/2014/main" id="{5D43FF8A-834C-0E42-8ED6-6B427FFD06A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522000" y="1101510"/>
                <a:ext cx="586080" cy="599760"/>
              </a:xfrm>
              <a:prstGeom prst="rect">
                <a:avLst/>
              </a:prstGeom>
            </p:spPr>
          </p:pic>
        </mc:Fallback>
      </mc:AlternateContent>
      <p:grpSp>
        <p:nvGrpSpPr>
          <p:cNvPr id="13" name="Groupe 12">
            <a:extLst>
              <a:ext uri="{FF2B5EF4-FFF2-40B4-BE49-F238E27FC236}">
                <a16:creationId xmlns:a16="http://schemas.microsoft.com/office/drawing/2014/main" xmlns="" id="{CB99E982-CE3B-3241-A5CA-E9E8655BC525}"/>
              </a:ext>
            </a:extLst>
          </p:cNvPr>
          <p:cNvGrpSpPr/>
          <p:nvPr/>
        </p:nvGrpSpPr>
        <p:grpSpPr>
          <a:xfrm>
            <a:off x="10131120" y="1138590"/>
            <a:ext cx="1719720" cy="720000"/>
            <a:chOff x="10131120" y="1138590"/>
            <a:chExt cx="1719720" cy="720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7" name="Encre 6">
                  <a:extLst>
                    <a:ext uri="{FF2B5EF4-FFF2-40B4-BE49-F238E27FC236}">
                      <a16:creationId xmlns:a16="http://schemas.microsoft.com/office/drawing/2014/main" xmlns="" id="{8988FCFE-6C8C-1F44-B99B-E873386A41B4}"/>
                    </a:ext>
                  </a:extLst>
                </p14:cNvPr>
                <p14:cNvContentPartPr/>
                <p14:nvPr/>
              </p14:nvContentPartPr>
              <p14:xfrm>
                <a:off x="10131120" y="1138590"/>
                <a:ext cx="1668960" cy="275040"/>
              </p14:xfrm>
            </p:contentPart>
          </mc:Choice>
          <mc:Fallback xmlns="">
            <p:pic>
              <p:nvPicPr>
                <p:cNvPr id="7" name="Encre 6">
                  <a:extLst>
                    <a:ext uri="{FF2B5EF4-FFF2-40B4-BE49-F238E27FC236}">
                      <a16:creationId xmlns:a16="http://schemas.microsoft.com/office/drawing/2014/main" id="{8988FCFE-6C8C-1F44-B99B-E873386A41B4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0122480" y="1129950"/>
                  <a:ext cx="1686600" cy="29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8" name="Encre 7">
                  <a:extLst>
                    <a:ext uri="{FF2B5EF4-FFF2-40B4-BE49-F238E27FC236}">
                      <a16:creationId xmlns:a16="http://schemas.microsoft.com/office/drawing/2014/main" xmlns="" id="{02B518D7-FF0A-314C-93C3-197258D3B826}"/>
                    </a:ext>
                  </a:extLst>
                </p14:cNvPr>
                <p14:cNvContentPartPr/>
                <p14:nvPr/>
              </p14:nvContentPartPr>
              <p14:xfrm>
                <a:off x="11202480" y="1423350"/>
                <a:ext cx="648360" cy="435240"/>
              </p14:xfrm>
            </p:contentPart>
          </mc:Choice>
          <mc:Fallback xmlns="">
            <p:pic>
              <p:nvPicPr>
                <p:cNvPr id="8" name="Encre 7">
                  <a:extLst>
                    <a:ext uri="{FF2B5EF4-FFF2-40B4-BE49-F238E27FC236}">
                      <a16:creationId xmlns:a16="http://schemas.microsoft.com/office/drawing/2014/main" id="{02B518D7-FF0A-314C-93C3-197258D3B826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1193480" y="1414710"/>
                  <a:ext cx="666000" cy="45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0" name="Encre 9">
                  <a:extLst>
                    <a:ext uri="{FF2B5EF4-FFF2-40B4-BE49-F238E27FC236}">
                      <a16:creationId xmlns:a16="http://schemas.microsoft.com/office/drawing/2014/main" xmlns="" id="{C8ED07AA-C004-F741-A708-9852CAF86D06}"/>
                    </a:ext>
                  </a:extLst>
                </p14:cNvPr>
                <p14:cNvContentPartPr/>
                <p14:nvPr/>
              </p14:nvContentPartPr>
              <p14:xfrm>
                <a:off x="10495080" y="1157310"/>
                <a:ext cx="501120" cy="218880"/>
              </p14:xfrm>
            </p:contentPart>
          </mc:Choice>
          <mc:Fallback xmlns="">
            <p:pic>
              <p:nvPicPr>
                <p:cNvPr id="10" name="Encre 9">
                  <a:extLst>
                    <a:ext uri="{FF2B5EF4-FFF2-40B4-BE49-F238E27FC236}">
                      <a16:creationId xmlns:a16="http://schemas.microsoft.com/office/drawing/2014/main" id="{C8ED07AA-C004-F741-A708-9852CAF86D06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0486080" y="1148310"/>
                  <a:ext cx="518760" cy="23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2" name="Encre 11">
                  <a:extLst>
                    <a:ext uri="{FF2B5EF4-FFF2-40B4-BE49-F238E27FC236}">
                      <a16:creationId xmlns:a16="http://schemas.microsoft.com/office/drawing/2014/main" xmlns="" id="{681C6F0F-805A-4147-9AD2-972FAF41A07E}"/>
                    </a:ext>
                  </a:extLst>
                </p14:cNvPr>
                <p14:cNvContentPartPr/>
                <p14:nvPr/>
              </p14:nvContentPartPr>
              <p14:xfrm>
                <a:off x="10573920" y="1398510"/>
                <a:ext cx="549360" cy="409320"/>
              </p14:xfrm>
            </p:contentPart>
          </mc:Choice>
          <mc:Fallback xmlns="">
            <p:pic>
              <p:nvPicPr>
                <p:cNvPr id="12" name="Encre 11">
                  <a:extLst>
                    <a:ext uri="{FF2B5EF4-FFF2-40B4-BE49-F238E27FC236}">
                      <a16:creationId xmlns:a16="http://schemas.microsoft.com/office/drawing/2014/main" id="{681C6F0F-805A-4147-9AD2-972FAF41A07E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0564920" y="1389870"/>
                  <a:ext cx="567000" cy="426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" name="Groupe 21">
            <a:extLst>
              <a:ext uri="{FF2B5EF4-FFF2-40B4-BE49-F238E27FC236}">
                <a16:creationId xmlns:a16="http://schemas.microsoft.com/office/drawing/2014/main" xmlns="" id="{EABFB7C4-FA80-D342-BD2C-E289D4D8E610}"/>
              </a:ext>
            </a:extLst>
          </p:cNvPr>
          <p:cNvGrpSpPr/>
          <p:nvPr/>
        </p:nvGrpSpPr>
        <p:grpSpPr>
          <a:xfrm>
            <a:off x="9702360" y="1221390"/>
            <a:ext cx="302040" cy="377280"/>
            <a:chOff x="9702360" y="1221390"/>
            <a:chExt cx="302040" cy="37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4" name="Encre 13">
                  <a:extLst>
                    <a:ext uri="{FF2B5EF4-FFF2-40B4-BE49-F238E27FC236}">
                      <a16:creationId xmlns:a16="http://schemas.microsoft.com/office/drawing/2014/main" xmlns="" id="{EF9FB5D4-C11F-4349-9892-7E75D483C0B3}"/>
                    </a:ext>
                  </a:extLst>
                </p14:cNvPr>
                <p14:cNvContentPartPr/>
                <p14:nvPr/>
              </p14:nvContentPartPr>
              <p14:xfrm>
                <a:off x="9712080" y="1221390"/>
                <a:ext cx="105120" cy="128520"/>
              </p14:xfrm>
            </p:contentPart>
          </mc:Choice>
          <mc:Fallback xmlns="">
            <p:pic>
              <p:nvPicPr>
                <p:cNvPr id="14" name="Encre 13">
                  <a:extLst>
                    <a:ext uri="{FF2B5EF4-FFF2-40B4-BE49-F238E27FC236}">
                      <a16:creationId xmlns:a16="http://schemas.microsoft.com/office/drawing/2014/main" id="{EF9FB5D4-C11F-4349-9892-7E75D483C0B3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9703080" y="1212750"/>
                  <a:ext cx="122760" cy="14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5" name="Encre 14">
                  <a:extLst>
                    <a:ext uri="{FF2B5EF4-FFF2-40B4-BE49-F238E27FC236}">
                      <a16:creationId xmlns:a16="http://schemas.microsoft.com/office/drawing/2014/main" xmlns="" id="{A2012BCC-2CE1-E946-8BA4-9457FD04ED14}"/>
                    </a:ext>
                  </a:extLst>
                </p14:cNvPr>
                <p14:cNvContentPartPr/>
                <p14:nvPr/>
              </p14:nvContentPartPr>
              <p14:xfrm>
                <a:off x="9702360" y="1221390"/>
                <a:ext cx="141840" cy="113400"/>
              </p14:xfrm>
            </p:contentPart>
          </mc:Choice>
          <mc:Fallback xmlns="">
            <p:pic>
              <p:nvPicPr>
                <p:cNvPr id="15" name="Encre 14">
                  <a:extLst>
                    <a:ext uri="{FF2B5EF4-FFF2-40B4-BE49-F238E27FC236}">
                      <a16:creationId xmlns:a16="http://schemas.microsoft.com/office/drawing/2014/main" id="{A2012BCC-2CE1-E946-8BA4-9457FD04ED14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9693360" y="1212750"/>
                  <a:ext cx="159480" cy="13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7" name="Encre 16">
                  <a:extLst>
                    <a:ext uri="{FF2B5EF4-FFF2-40B4-BE49-F238E27FC236}">
                      <a16:creationId xmlns:a16="http://schemas.microsoft.com/office/drawing/2014/main" xmlns="" id="{804E90C1-7C3D-3B4F-9A8F-BF648E72122E}"/>
                    </a:ext>
                  </a:extLst>
                </p14:cNvPr>
                <p14:cNvContentPartPr/>
                <p14:nvPr/>
              </p14:nvContentPartPr>
              <p14:xfrm>
                <a:off x="9769320" y="1451790"/>
                <a:ext cx="108360" cy="146880"/>
              </p14:xfrm>
            </p:contentPart>
          </mc:Choice>
          <mc:Fallback xmlns="">
            <p:pic>
              <p:nvPicPr>
                <p:cNvPr id="17" name="Encre 16">
                  <a:extLst>
                    <a:ext uri="{FF2B5EF4-FFF2-40B4-BE49-F238E27FC236}">
                      <a16:creationId xmlns:a16="http://schemas.microsoft.com/office/drawing/2014/main" id="{804E90C1-7C3D-3B4F-9A8F-BF648E72122E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9760680" y="1442790"/>
                  <a:ext cx="126000" cy="16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9" name="Encre 18">
                  <a:extLst>
                    <a:ext uri="{FF2B5EF4-FFF2-40B4-BE49-F238E27FC236}">
                      <a16:creationId xmlns:a16="http://schemas.microsoft.com/office/drawing/2014/main" xmlns="" id="{F0425810-EB85-BC44-B928-35BB502E25AE}"/>
                    </a:ext>
                  </a:extLst>
                </p14:cNvPr>
                <p14:cNvContentPartPr/>
                <p14:nvPr/>
              </p14:nvContentPartPr>
              <p14:xfrm>
                <a:off x="9757440" y="1476270"/>
                <a:ext cx="162720" cy="121320"/>
              </p14:xfrm>
            </p:contentPart>
          </mc:Choice>
          <mc:Fallback xmlns="">
            <p:pic>
              <p:nvPicPr>
                <p:cNvPr id="19" name="Encre 18">
                  <a:extLst>
                    <a:ext uri="{FF2B5EF4-FFF2-40B4-BE49-F238E27FC236}">
                      <a16:creationId xmlns:a16="http://schemas.microsoft.com/office/drawing/2014/main" id="{F0425810-EB85-BC44-B928-35BB502E25AE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9748440" y="1467630"/>
                  <a:ext cx="180360" cy="13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21" name="Encre 20">
                  <a:extLst>
                    <a:ext uri="{FF2B5EF4-FFF2-40B4-BE49-F238E27FC236}">
                      <a16:creationId xmlns:a16="http://schemas.microsoft.com/office/drawing/2014/main" xmlns="" id="{F239854A-CBFD-974D-8884-7CBA33E8DBE3}"/>
                    </a:ext>
                  </a:extLst>
                </p14:cNvPr>
                <p14:cNvContentPartPr/>
                <p14:nvPr/>
              </p14:nvContentPartPr>
              <p14:xfrm>
                <a:off x="9986040" y="1317870"/>
                <a:ext cx="18360" cy="144720"/>
              </p14:xfrm>
            </p:contentPart>
          </mc:Choice>
          <mc:Fallback xmlns="">
            <p:pic>
              <p:nvPicPr>
                <p:cNvPr id="21" name="Encre 20">
                  <a:extLst>
                    <a:ext uri="{FF2B5EF4-FFF2-40B4-BE49-F238E27FC236}">
                      <a16:creationId xmlns:a16="http://schemas.microsoft.com/office/drawing/2014/main" id="{F239854A-CBFD-974D-8884-7CBA33E8DBE3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9977400" y="1308870"/>
                  <a:ext cx="36000" cy="162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4" name="Encre 3">
                <a:extLst>
                  <a:ext uri="{FF2B5EF4-FFF2-40B4-BE49-F238E27FC236}">
                    <a16:creationId xmlns:a16="http://schemas.microsoft.com/office/drawing/2014/main" xmlns="" id="{269E844E-B02A-8940-8D73-A0542ED11B7D}"/>
                  </a:ext>
                </a:extLst>
              </p14:cNvPr>
              <p14:cNvContentPartPr/>
              <p14:nvPr/>
            </p14:nvContentPartPr>
            <p14:xfrm>
              <a:off x="1181160" y="758430"/>
              <a:ext cx="927000" cy="739440"/>
            </p14:xfrm>
          </p:contentPart>
        </mc:Choice>
        <mc:Fallback xmlns="">
          <p:pic>
            <p:nvPicPr>
              <p:cNvPr id="4" name="Encre 3">
                <a:extLst>
                  <a:ext uri="{FF2B5EF4-FFF2-40B4-BE49-F238E27FC236}">
                    <a16:creationId xmlns:a16="http://schemas.microsoft.com/office/drawing/2014/main" id="{269E844E-B02A-8940-8D73-A0542ED11B7D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1172160" y="749790"/>
                <a:ext cx="944640" cy="75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5" name="Encre 4">
                <a:extLst>
                  <a:ext uri="{FF2B5EF4-FFF2-40B4-BE49-F238E27FC236}">
                    <a16:creationId xmlns:a16="http://schemas.microsoft.com/office/drawing/2014/main" xmlns="" id="{18A2FB20-54C7-DB4D-84F8-52E9131E5D5E}"/>
                  </a:ext>
                </a:extLst>
              </p14:cNvPr>
              <p14:cNvContentPartPr/>
              <p14:nvPr/>
            </p14:nvContentPartPr>
            <p14:xfrm>
              <a:off x="1497240" y="1245510"/>
              <a:ext cx="364680" cy="64440"/>
            </p14:xfrm>
          </p:contentPart>
        </mc:Choice>
        <mc:Fallback xmlns="">
          <p:pic>
            <p:nvPicPr>
              <p:cNvPr id="5" name="Encre 4">
                <a:extLst>
                  <a:ext uri="{FF2B5EF4-FFF2-40B4-BE49-F238E27FC236}">
                    <a16:creationId xmlns:a16="http://schemas.microsoft.com/office/drawing/2014/main" id="{18A2FB20-54C7-DB4D-84F8-52E9131E5D5E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1488240" y="1236510"/>
                <a:ext cx="382320" cy="8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9" name="Encre 8">
                <a:extLst>
                  <a:ext uri="{FF2B5EF4-FFF2-40B4-BE49-F238E27FC236}">
                    <a16:creationId xmlns:a16="http://schemas.microsoft.com/office/drawing/2014/main" xmlns="" id="{56E1FCE5-CE27-5147-AE2C-8A8B04703272}"/>
                  </a:ext>
                </a:extLst>
              </p14:cNvPr>
              <p14:cNvContentPartPr/>
              <p14:nvPr/>
            </p14:nvContentPartPr>
            <p14:xfrm>
              <a:off x="1404720" y="920790"/>
              <a:ext cx="184320" cy="151920"/>
            </p14:xfrm>
          </p:contentPart>
        </mc:Choice>
        <mc:Fallback xmlns="">
          <p:pic>
            <p:nvPicPr>
              <p:cNvPr id="9" name="Encre 8">
                <a:extLst>
                  <a:ext uri="{FF2B5EF4-FFF2-40B4-BE49-F238E27FC236}">
                    <a16:creationId xmlns:a16="http://schemas.microsoft.com/office/drawing/2014/main" id="{56E1FCE5-CE27-5147-AE2C-8A8B04703272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1395720" y="912150"/>
                <a:ext cx="201960" cy="16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11" name="Encre 10">
                <a:extLst>
                  <a:ext uri="{FF2B5EF4-FFF2-40B4-BE49-F238E27FC236}">
                    <a16:creationId xmlns:a16="http://schemas.microsoft.com/office/drawing/2014/main" xmlns="" id="{D157777E-3338-8545-83EA-DEAF8C80E335}"/>
                  </a:ext>
                </a:extLst>
              </p14:cNvPr>
              <p14:cNvContentPartPr/>
              <p14:nvPr/>
            </p14:nvContentPartPr>
            <p14:xfrm>
              <a:off x="1668600" y="944190"/>
              <a:ext cx="175320" cy="119520"/>
            </p14:xfrm>
          </p:contentPart>
        </mc:Choice>
        <mc:Fallback xmlns="">
          <p:pic>
            <p:nvPicPr>
              <p:cNvPr id="11" name="Encre 10">
                <a:extLst>
                  <a:ext uri="{FF2B5EF4-FFF2-40B4-BE49-F238E27FC236}">
                    <a16:creationId xmlns:a16="http://schemas.microsoft.com/office/drawing/2014/main" id="{D157777E-3338-8545-83EA-DEAF8C80E335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1659960" y="935550"/>
                <a:ext cx="192960" cy="137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16" name="Encre 15">
                <a:extLst>
                  <a:ext uri="{FF2B5EF4-FFF2-40B4-BE49-F238E27FC236}">
                    <a16:creationId xmlns:a16="http://schemas.microsoft.com/office/drawing/2014/main" xmlns="" id="{EC38AD2C-3175-754F-B396-9B86CBEEC12B}"/>
                  </a:ext>
                </a:extLst>
              </p14:cNvPr>
              <p14:cNvContentPartPr/>
              <p14:nvPr/>
            </p14:nvContentPartPr>
            <p14:xfrm>
              <a:off x="1344240" y="1142910"/>
              <a:ext cx="100800" cy="145080"/>
            </p14:xfrm>
          </p:contentPart>
        </mc:Choice>
        <mc:Fallback xmlns="">
          <p:pic>
            <p:nvPicPr>
              <p:cNvPr id="16" name="Encre 15">
                <a:extLst>
                  <a:ext uri="{FF2B5EF4-FFF2-40B4-BE49-F238E27FC236}">
                    <a16:creationId xmlns:a16="http://schemas.microsoft.com/office/drawing/2014/main" id="{EC38AD2C-3175-754F-B396-9B86CBEEC12B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1335600" y="1134270"/>
                <a:ext cx="118440" cy="162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18" name="Encre 17">
                <a:extLst>
                  <a:ext uri="{FF2B5EF4-FFF2-40B4-BE49-F238E27FC236}">
                    <a16:creationId xmlns:a16="http://schemas.microsoft.com/office/drawing/2014/main" xmlns="" id="{69D8903D-EA71-714C-9D86-AAFCABD52245}"/>
                  </a:ext>
                </a:extLst>
              </p14:cNvPr>
              <p14:cNvContentPartPr/>
              <p14:nvPr/>
            </p14:nvContentPartPr>
            <p14:xfrm>
              <a:off x="1922400" y="1066590"/>
              <a:ext cx="84960" cy="97200"/>
            </p14:xfrm>
          </p:contentPart>
        </mc:Choice>
        <mc:Fallback xmlns="">
          <p:pic>
            <p:nvPicPr>
              <p:cNvPr id="18" name="Encre 17">
                <a:extLst>
                  <a:ext uri="{FF2B5EF4-FFF2-40B4-BE49-F238E27FC236}">
                    <a16:creationId xmlns:a16="http://schemas.microsoft.com/office/drawing/2014/main" id="{69D8903D-EA71-714C-9D86-AAFCABD52245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1913400" y="1057590"/>
                <a:ext cx="102600" cy="114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8829805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CE8E3C1-9DE2-7549-B7A7-870981510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800" b="1" dirty="0" err="1"/>
              <a:t>CITOYENNETé</a:t>
            </a:r>
            <a:endParaRPr lang="fr-FR" sz="4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E044BFA8-3B89-3A40-A784-9403A7926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189" y="2152892"/>
            <a:ext cx="11087131" cy="3450613"/>
          </a:xfrm>
        </p:spPr>
        <p:txBody>
          <a:bodyPr>
            <a:normAutofit lnSpcReduction="10000"/>
          </a:bodyPr>
          <a:lstStyle/>
          <a:p>
            <a:r>
              <a:rPr lang="fr-FR" sz="3200" b="1" dirty="0"/>
              <a:t>Démocratie</a:t>
            </a:r>
          </a:p>
          <a:p>
            <a:r>
              <a:rPr lang="fr-FR" sz="3200" b="1" dirty="0"/>
              <a:t>Fédéralisme </a:t>
            </a:r>
            <a:r>
              <a:rPr lang="fr-FR" sz="2800" b="1" dirty="0"/>
              <a:t>(Confédération, cantons, communes)</a:t>
            </a:r>
          </a:p>
          <a:p>
            <a:r>
              <a:rPr lang="fr-FR" sz="3200" b="1" dirty="0"/>
              <a:t>Séparation des pouvoirs </a:t>
            </a:r>
            <a:r>
              <a:rPr lang="fr-FR" sz="2800" b="1" dirty="0"/>
              <a:t>(législatif, exécutif, judiciaire)</a:t>
            </a:r>
          </a:p>
          <a:p>
            <a:r>
              <a:rPr lang="fr-FR" sz="3200" b="1" dirty="0"/>
              <a:t>Votations, élections</a:t>
            </a:r>
          </a:p>
          <a:p>
            <a:r>
              <a:rPr lang="fr-FR" sz="3200" b="1" dirty="0"/>
              <a:t>Initiative, référendum, pétition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0" name="Encre 39">
                <a:extLst>
                  <a:ext uri="{FF2B5EF4-FFF2-40B4-BE49-F238E27FC236}">
                    <a16:creationId xmlns:a16="http://schemas.microsoft.com/office/drawing/2014/main" xmlns="" id="{D299CC1B-9997-CD43-9CE5-6B431F42C5CC}"/>
                  </a:ext>
                </a:extLst>
              </p14:cNvPr>
              <p14:cNvContentPartPr/>
              <p14:nvPr/>
            </p14:nvContentPartPr>
            <p14:xfrm>
              <a:off x="9562680" y="5246910"/>
              <a:ext cx="109080" cy="135000"/>
            </p14:xfrm>
          </p:contentPart>
        </mc:Choice>
        <mc:Fallback xmlns="">
          <p:pic>
            <p:nvPicPr>
              <p:cNvPr id="40" name="Encre 39">
                <a:extLst>
                  <a:ext uri="{FF2B5EF4-FFF2-40B4-BE49-F238E27FC236}">
                    <a16:creationId xmlns:a16="http://schemas.microsoft.com/office/drawing/2014/main" id="{D299CC1B-9997-CD43-9CE5-6B431F42C5C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554040" y="5237910"/>
                <a:ext cx="126720" cy="152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8" name="Encre 37">
                <a:extLst>
                  <a:ext uri="{FF2B5EF4-FFF2-40B4-BE49-F238E27FC236}">
                    <a16:creationId xmlns:a16="http://schemas.microsoft.com/office/drawing/2014/main" xmlns="" id="{ED7FEE8F-2E58-4847-AD82-598A160EDCF0}"/>
                  </a:ext>
                </a:extLst>
              </p14:cNvPr>
              <p14:cNvContentPartPr/>
              <p14:nvPr/>
            </p14:nvContentPartPr>
            <p14:xfrm>
              <a:off x="9203400" y="5285790"/>
              <a:ext cx="157320" cy="160920"/>
            </p14:xfrm>
          </p:contentPart>
        </mc:Choice>
        <mc:Fallback xmlns="">
          <p:pic>
            <p:nvPicPr>
              <p:cNvPr id="38" name="Encre 37">
                <a:extLst>
                  <a:ext uri="{FF2B5EF4-FFF2-40B4-BE49-F238E27FC236}">
                    <a16:creationId xmlns:a16="http://schemas.microsoft.com/office/drawing/2014/main" id="{ED7FEE8F-2E58-4847-AD82-598A160EDCF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194760" y="5276790"/>
                <a:ext cx="174960" cy="178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5" name="Encre 44">
                <a:extLst>
                  <a:ext uri="{FF2B5EF4-FFF2-40B4-BE49-F238E27FC236}">
                    <a16:creationId xmlns:a16="http://schemas.microsoft.com/office/drawing/2014/main" xmlns="" id="{E1D60A23-FBE7-1E4C-9123-B58421167D0C}"/>
                  </a:ext>
                </a:extLst>
              </p14:cNvPr>
              <p14:cNvContentPartPr/>
              <p14:nvPr/>
            </p14:nvContentPartPr>
            <p14:xfrm>
              <a:off x="8537040" y="5242950"/>
              <a:ext cx="161280" cy="219960"/>
            </p14:xfrm>
          </p:contentPart>
        </mc:Choice>
        <mc:Fallback xmlns="">
          <p:pic>
            <p:nvPicPr>
              <p:cNvPr id="45" name="Encre 44">
                <a:extLst>
                  <a:ext uri="{FF2B5EF4-FFF2-40B4-BE49-F238E27FC236}">
                    <a16:creationId xmlns:a16="http://schemas.microsoft.com/office/drawing/2014/main" id="{E1D60A23-FBE7-1E4C-9123-B58421167D0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528400" y="5233950"/>
                <a:ext cx="178920" cy="23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47" name="Encre 46">
                <a:extLst>
                  <a:ext uri="{FF2B5EF4-FFF2-40B4-BE49-F238E27FC236}">
                    <a16:creationId xmlns:a16="http://schemas.microsoft.com/office/drawing/2014/main" xmlns="" id="{2A2F2B7D-4B5D-554C-9F93-D9522594B3BA}"/>
                  </a:ext>
                </a:extLst>
              </p14:cNvPr>
              <p14:cNvContentPartPr/>
              <p14:nvPr/>
            </p14:nvContentPartPr>
            <p14:xfrm>
              <a:off x="8735040" y="5250510"/>
              <a:ext cx="460440" cy="70200"/>
            </p14:xfrm>
          </p:contentPart>
        </mc:Choice>
        <mc:Fallback xmlns="">
          <p:pic>
            <p:nvPicPr>
              <p:cNvPr id="47" name="Encre 46">
                <a:extLst>
                  <a:ext uri="{FF2B5EF4-FFF2-40B4-BE49-F238E27FC236}">
                    <a16:creationId xmlns:a16="http://schemas.microsoft.com/office/drawing/2014/main" id="{2A2F2B7D-4B5D-554C-9F93-D9522594B3B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8726040" y="5241870"/>
                <a:ext cx="478080" cy="87840"/>
              </a:xfrm>
              <a:prstGeom prst="rect">
                <a:avLst/>
              </a:prstGeom>
            </p:spPr>
          </p:pic>
        </mc:Fallback>
      </mc:AlternateContent>
      <p:grpSp>
        <p:nvGrpSpPr>
          <p:cNvPr id="50" name="Groupe 49">
            <a:extLst>
              <a:ext uri="{FF2B5EF4-FFF2-40B4-BE49-F238E27FC236}">
                <a16:creationId xmlns:a16="http://schemas.microsoft.com/office/drawing/2014/main" xmlns="" id="{67BB29D8-23F2-0F45-AFA2-500106E2EE81}"/>
              </a:ext>
            </a:extLst>
          </p:cNvPr>
          <p:cNvGrpSpPr/>
          <p:nvPr/>
        </p:nvGrpSpPr>
        <p:grpSpPr>
          <a:xfrm>
            <a:off x="8570880" y="4769910"/>
            <a:ext cx="2657880" cy="1107360"/>
            <a:chOff x="8570880" y="4769910"/>
            <a:chExt cx="2657880" cy="1107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1" name="Encre 10">
                  <a:extLst>
                    <a:ext uri="{FF2B5EF4-FFF2-40B4-BE49-F238E27FC236}">
                      <a16:creationId xmlns:a16="http://schemas.microsoft.com/office/drawing/2014/main" xmlns="" id="{A99F4AEC-9C0A-9847-94A7-B61C139DF0C9}"/>
                    </a:ext>
                  </a:extLst>
                </p14:cNvPr>
                <p14:cNvContentPartPr/>
                <p14:nvPr/>
              </p14:nvContentPartPr>
              <p14:xfrm>
                <a:off x="10683000" y="4796550"/>
                <a:ext cx="384840" cy="338400"/>
              </p14:xfrm>
            </p:contentPart>
          </mc:Choice>
          <mc:Fallback xmlns="">
            <p:pic>
              <p:nvPicPr>
                <p:cNvPr id="11" name="Encre 10">
                  <a:extLst>
                    <a:ext uri="{FF2B5EF4-FFF2-40B4-BE49-F238E27FC236}">
                      <a16:creationId xmlns:a16="http://schemas.microsoft.com/office/drawing/2014/main" id="{A99F4AEC-9C0A-9847-94A7-B61C139DF0C9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0674360" y="4787550"/>
                  <a:ext cx="402480" cy="35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2" name="Encre 11">
                  <a:extLst>
                    <a:ext uri="{FF2B5EF4-FFF2-40B4-BE49-F238E27FC236}">
                      <a16:creationId xmlns:a16="http://schemas.microsoft.com/office/drawing/2014/main" xmlns="" id="{406C6927-7C97-2342-8BCD-B3D950289C81}"/>
                    </a:ext>
                  </a:extLst>
                </p14:cNvPr>
                <p14:cNvContentPartPr/>
                <p14:nvPr/>
              </p14:nvContentPartPr>
              <p14:xfrm>
                <a:off x="10759680" y="5138550"/>
                <a:ext cx="168480" cy="692280"/>
              </p14:xfrm>
            </p:contentPart>
          </mc:Choice>
          <mc:Fallback xmlns="">
            <p:pic>
              <p:nvPicPr>
                <p:cNvPr id="12" name="Encre 11">
                  <a:extLst>
                    <a:ext uri="{FF2B5EF4-FFF2-40B4-BE49-F238E27FC236}">
                      <a16:creationId xmlns:a16="http://schemas.microsoft.com/office/drawing/2014/main" id="{406C6927-7C97-2342-8BCD-B3D950289C81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0751040" y="5129550"/>
                  <a:ext cx="186120" cy="70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4" name="Encre 13">
                  <a:extLst>
                    <a:ext uri="{FF2B5EF4-FFF2-40B4-BE49-F238E27FC236}">
                      <a16:creationId xmlns:a16="http://schemas.microsoft.com/office/drawing/2014/main" xmlns="" id="{D6D0743E-9EE8-A24D-B7F0-5569E7F2FEE7}"/>
                    </a:ext>
                  </a:extLst>
                </p14:cNvPr>
                <p14:cNvContentPartPr/>
                <p14:nvPr/>
              </p14:nvContentPartPr>
              <p14:xfrm>
                <a:off x="10923840" y="5548590"/>
                <a:ext cx="173880" cy="279720"/>
              </p14:xfrm>
            </p:contentPart>
          </mc:Choice>
          <mc:Fallback xmlns="">
            <p:pic>
              <p:nvPicPr>
                <p:cNvPr id="14" name="Encre 13">
                  <a:extLst>
                    <a:ext uri="{FF2B5EF4-FFF2-40B4-BE49-F238E27FC236}">
                      <a16:creationId xmlns:a16="http://schemas.microsoft.com/office/drawing/2014/main" id="{D6D0743E-9EE8-A24D-B7F0-5569E7F2FEE7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0915200" y="5539590"/>
                  <a:ext cx="191520" cy="29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4" name="Encre 3">
                  <a:extLst>
                    <a:ext uri="{FF2B5EF4-FFF2-40B4-BE49-F238E27FC236}">
                      <a16:creationId xmlns:a16="http://schemas.microsoft.com/office/drawing/2014/main" xmlns="" id="{989E2AB1-E4CA-E54B-B76F-0CA0EBBF524B}"/>
                    </a:ext>
                  </a:extLst>
                </p14:cNvPr>
                <p14:cNvContentPartPr/>
                <p14:nvPr/>
              </p14:nvContentPartPr>
              <p14:xfrm>
                <a:off x="8571600" y="4785390"/>
                <a:ext cx="260280" cy="255960"/>
              </p14:xfrm>
            </p:contentPart>
          </mc:Choice>
          <mc:Fallback xmlns="">
            <p:pic>
              <p:nvPicPr>
                <p:cNvPr id="4" name="Encre 3">
                  <a:extLst>
                    <a:ext uri="{FF2B5EF4-FFF2-40B4-BE49-F238E27FC236}">
                      <a16:creationId xmlns:a16="http://schemas.microsoft.com/office/drawing/2014/main" id="{989E2AB1-E4CA-E54B-B76F-0CA0EBBF524B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8562600" y="4776390"/>
                  <a:ext cx="277920" cy="27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5" name="Encre 4">
                  <a:extLst>
                    <a:ext uri="{FF2B5EF4-FFF2-40B4-BE49-F238E27FC236}">
                      <a16:creationId xmlns:a16="http://schemas.microsoft.com/office/drawing/2014/main" xmlns="" id="{6F3E47D3-3134-714A-8FF5-4B109FE352BE}"/>
                    </a:ext>
                  </a:extLst>
                </p14:cNvPr>
                <p14:cNvContentPartPr/>
                <p14:nvPr/>
              </p14:nvContentPartPr>
              <p14:xfrm>
                <a:off x="9003600" y="4769910"/>
                <a:ext cx="330840" cy="334440"/>
              </p14:xfrm>
            </p:contentPart>
          </mc:Choice>
          <mc:Fallback xmlns="">
            <p:pic>
              <p:nvPicPr>
                <p:cNvPr id="5" name="Encre 4">
                  <a:extLst>
                    <a:ext uri="{FF2B5EF4-FFF2-40B4-BE49-F238E27FC236}">
                      <a16:creationId xmlns:a16="http://schemas.microsoft.com/office/drawing/2014/main" id="{6F3E47D3-3134-714A-8FF5-4B109FE352BE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8994600" y="4760910"/>
                  <a:ext cx="348480" cy="35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7" name="Encre 6">
                  <a:extLst>
                    <a:ext uri="{FF2B5EF4-FFF2-40B4-BE49-F238E27FC236}">
                      <a16:creationId xmlns:a16="http://schemas.microsoft.com/office/drawing/2014/main" xmlns="" id="{985F7C34-8D42-114F-90EA-E2F3E370872F}"/>
                    </a:ext>
                  </a:extLst>
                </p14:cNvPr>
                <p14:cNvContentPartPr/>
                <p14:nvPr/>
              </p14:nvContentPartPr>
              <p14:xfrm>
                <a:off x="9555120" y="4836510"/>
                <a:ext cx="310320" cy="298080"/>
              </p14:xfrm>
            </p:contentPart>
          </mc:Choice>
          <mc:Fallback xmlns="">
            <p:pic>
              <p:nvPicPr>
                <p:cNvPr id="7" name="Encre 6">
                  <a:extLst>
                    <a:ext uri="{FF2B5EF4-FFF2-40B4-BE49-F238E27FC236}">
                      <a16:creationId xmlns:a16="http://schemas.microsoft.com/office/drawing/2014/main" id="{985F7C34-8D42-114F-90EA-E2F3E370872F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9546120" y="4827870"/>
                  <a:ext cx="327960" cy="31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9" name="Encre 8">
                  <a:extLst>
                    <a:ext uri="{FF2B5EF4-FFF2-40B4-BE49-F238E27FC236}">
                      <a16:creationId xmlns:a16="http://schemas.microsoft.com/office/drawing/2014/main" xmlns="" id="{F7617126-D616-334C-9A65-5C6EF335A6E4}"/>
                    </a:ext>
                  </a:extLst>
                </p14:cNvPr>
                <p14:cNvContentPartPr/>
                <p14:nvPr/>
              </p14:nvContentPartPr>
              <p14:xfrm>
                <a:off x="10114560" y="4773510"/>
                <a:ext cx="375480" cy="360360"/>
              </p14:xfrm>
            </p:contentPart>
          </mc:Choice>
          <mc:Fallback xmlns="">
            <p:pic>
              <p:nvPicPr>
                <p:cNvPr id="9" name="Encre 8">
                  <a:extLst>
                    <a:ext uri="{FF2B5EF4-FFF2-40B4-BE49-F238E27FC236}">
                      <a16:creationId xmlns:a16="http://schemas.microsoft.com/office/drawing/2014/main" id="{F7617126-D616-334C-9A65-5C6EF335A6E4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0105560" y="4764870"/>
                  <a:ext cx="393120" cy="37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6" name="Encre 15">
                  <a:extLst>
                    <a:ext uri="{FF2B5EF4-FFF2-40B4-BE49-F238E27FC236}">
                      <a16:creationId xmlns:a16="http://schemas.microsoft.com/office/drawing/2014/main" xmlns="" id="{4EDF3195-092A-DD42-A020-A050D5A6CAD2}"/>
                    </a:ext>
                  </a:extLst>
                </p14:cNvPr>
                <p14:cNvContentPartPr/>
                <p14:nvPr/>
              </p14:nvContentPartPr>
              <p14:xfrm>
                <a:off x="10134360" y="5170950"/>
                <a:ext cx="328320" cy="455400"/>
              </p14:xfrm>
            </p:contentPart>
          </mc:Choice>
          <mc:Fallback xmlns="">
            <p:pic>
              <p:nvPicPr>
                <p:cNvPr id="16" name="Encre 15">
                  <a:extLst>
                    <a:ext uri="{FF2B5EF4-FFF2-40B4-BE49-F238E27FC236}">
                      <a16:creationId xmlns:a16="http://schemas.microsoft.com/office/drawing/2014/main" id="{4EDF3195-092A-DD42-A020-A050D5A6CAD2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0125720" y="5161950"/>
                  <a:ext cx="345960" cy="47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8" name="Encre 17">
                  <a:extLst>
                    <a:ext uri="{FF2B5EF4-FFF2-40B4-BE49-F238E27FC236}">
                      <a16:creationId xmlns:a16="http://schemas.microsoft.com/office/drawing/2014/main" xmlns="" id="{C5AEB91B-ED2C-3442-9EE7-6361FA8F1137}"/>
                    </a:ext>
                  </a:extLst>
                </p14:cNvPr>
                <p14:cNvContentPartPr/>
                <p14:nvPr/>
              </p14:nvContentPartPr>
              <p14:xfrm>
                <a:off x="10219320" y="5663790"/>
                <a:ext cx="35280" cy="174960"/>
              </p14:xfrm>
            </p:contentPart>
          </mc:Choice>
          <mc:Fallback xmlns="">
            <p:pic>
              <p:nvPicPr>
                <p:cNvPr id="18" name="Encre 17">
                  <a:extLst>
                    <a:ext uri="{FF2B5EF4-FFF2-40B4-BE49-F238E27FC236}">
                      <a16:creationId xmlns:a16="http://schemas.microsoft.com/office/drawing/2014/main" id="{C5AEB91B-ED2C-3442-9EE7-6361FA8F1137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0210320" y="5654790"/>
                  <a:ext cx="52920" cy="19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0" name="Encre 19">
                  <a:extLst>
                    <a:ext uri="{FF2B5EF4-FFF2-40B4-BE49-F238E27FC236}">
                      <a16:creationId xmlns:a16="http://schemas.microsoft.com/office/drawing/2014/main" xmlns="" id="{C4058E3D-6C2E-734E-A6DA-E9761382E8B1}"/>
                    </a:ext>
                  </a:extLst>
                </p14:cNvPr>
                <p14:cNvContentPartPr/>
                <p14:nvPr/>
              </p14:nvContentPartPr>
              <p14:xfrm>
                <a:off x="10399680" y="5613750"/>
                <a:ext cx="51840" cy="228600"/>
              </p14:xfrm>
            </p:contentPart>
          </mc:Choice>
          <mc:Fallback xmlns="">
            <p:pic>
              <p:nvPicPr>
                <p:cNvPr id="20" name="Encre 19">
                  <a:extLst>
                    <a:ext uri="{FF2B5EF4-FFF2-40B4-BE49-F238E27FC236}">
                      <a16:creationId xmlns:a16="http://schemas.microsoft.com/office/drawing/2014/main" id="{C4058E3D-6C2E-734E-A6DA-E9761382E8B1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10391040" y="5605110"/>
                  <a:ext cx="69480" cy="24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22" name="Encre 21">
                  <a:extLst>
                    <a:ext uri="{FF2B5EF4-FFF2-40B4-BE49-F238E27FC236}">
                      <a16:creationId xmlns:a16="http://schemas.microsoft.com/office/drawing/2014/main" xmlns="" id="{5435BE1D-3390-8B4A-A5AF-28C82F306F31}"/>
                    </a:ext>
                  </a:extLst>
                </p14:cNvPr>
                <p14:cNvContentPartPr/>
                <p14:nvPr/>
              </p14:nvContentPartPr>
              <p14:xfrm>
                <a:off x="9608040" y="5174550"/>
                <a:ext cx="316800" cy="429480"/>
              </p14:xfrm>
            </p:contentPart>
          </mc:Choice>
          <mc:Fallback xmlns="">
            <p:pic>
              <p:nvPicPr>
                <p:cNvPr id="22" name="Encre 21">
                  <a:extLst>
                    <a:ext uri="{FF2B5EF4-FFF2-40B4-BE49-F238E27FC236}">
                      <a16:creationId xmlns:a16="http://schemas.microsoft.com/office/drawing/2014/main" id="{5435BE1D-3390-8B4A-A5AF-28C82F306F31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9599040" y="5165550"/>
                  <a:ext cx="334440" cy="44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4" name="Encre 23">
                  <a:extLst>
                    <a:ext uri="{FF2B5EF4-FFF2-40B4-BE49-F238E27FC236}">
                      <a16:creationId xmlns:a16="http://schemas.microsoft.com/office/drawing/2014/main" xmlns="" id="{916729EC-E942-1E4B-ADC5-A15425EECF7F}"/>
                    </a:ext>
                  </a:extLst>
                </p14:cNvPr>
                <p14:cNvContentPartPr/>
                <p14:nvPr/>
              </p14:nvContentPartPr>
              <p14:xfrm>
                <a:off x="9695520" y="5647230"/>
                <a:ext cx="52200" cy="187200"/>
              </p14:xfrm>
            </p:contentPart>
          </mc:Choice>
          <mc:Fallback xmlns="">
            <p:pic>
              <p:nvPicPr>
                <p:cNvPr id="24" name="Encre 23">
                  <a:extLst>
                    <a:ext uri="{FF2B5EF4-FFF2-40B4-BE49-F238E27FC236}">
                      <a16:creationId xmlns:a16="http://schemas.microsoft.com/office/drawing/2014/main" id="{916729EC-E942-1E4B-ADC5-A15425EECF7F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9686880" y="5638590"/>
                  <a:ext cx="69840" cy="20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6" name="Encre 25">
                  <a:extLst>
                    <a:ext uri="{FF2B5EF4-FFF2-40B4-BE49-F238E27FC236}">
                      <a16:creationId xmlns:a16="http://schemas.microsoft.com/office/drawing/2014/main" xmlns="" id="{4F4C7E49-AF1E-0549-8A66-78183134D46D}"/>
                    </a:ext>
                  </a:extLst>
                </p14:cNvPr>
                <p14:cNvContentPartPr/>
                <p14:nvPr/>
              </p14:nvContentPartPr>
              <p14:xfrm>
                <a:off x="9855720" y="5643990"/>
                <a:ext cx="65520" cy="233280"/>
              </p14:xfrm>
            </p:contentPart>
          </mc:Choice>
          <mc:Fallback xmlns="">
            <p:pic>
              <p:nvPicPr>
                <p:cNvPr id="26" name="Encre 25">
                  <a:extLst>
                    <a:ext uri="{FF2B5EF4-FFF2-40B4-BE49-F238E27FC236}">
                      <a16:creationId xmlns:a16="http://schemas.microsoft.com/office/drawing/2014/main" id="{4F4C7E49-AF1E-0549-8A66-78183134D46D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9847080" y="5635350"/>
                  <a:ext cx="83160" cy="25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28" name="Encre 27">
                  <a:extLst>
                    <a:ext uri="{FF2B5EF4-FFF2-40B4-BE49-F238E27FC236}">
                      <a16:creationId xmlns:a16="http://schemas.microsoft.com/office/drawing/2014/main" xmlns="" id="{4B297B54-4F85-EF4C-B968-FB4A8860EC48}"/>
                    </a:ext>
                  </a:extLst>
                </p14:cNvPr>
                <p14:cNvContentPartPr/>
                <p14:nvPr/>
              </p14:nvContentPartPr>
              <p14:xfrm>
                <a:off x="9036000" y="5114430"/>
                <a:ext cx="156600" cy="707040"/>
              </p14:xfrm>
            </p:contentPart>
          </mc:Choice>
          <mc:Fallback xmlns="">
            <p:pic>
              <p:nvPicPr>
                <p:cNvPr id="28" name="Encre 27">
                  <a:extLst>
                    <a:ext uri="{FF2B5EF4-FFF2-40B4-BE49-F238E27FC236}">
                      <a16:creationId xmlns:a16="http://schemas.microsoft.com/office/drawing/2014/main" id="{4B297B54-4F85-EF4C-B968-FB4A8860EC48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9027000" y="5105790"/>
                  <a:ext cx="174240" cy="72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30" name="Encre 29">
                  <a:extLst>
                    <a:ext uri="{FF2B5EF4-FFF2-40B4-BE49-F238E27FC236}">
                      <a16:creationId xmlns:a16="http://schemas.microsoft.com/office/drawing/2014/main" xmlns="" id="{3064F4B2-F73E-354D-B563-D89DBE36964E}"/>
                    </a:ext>
                  </a:extLst>
                </p14:cNvPr>
                <p14:cNvContentPartPr/>
                <p14:nvPr/>
              </p14:nvContentPartPr>
              <p14:xfrm>
                <a:off x="9225000" y="5588190"/>
                <a:ext cx="168480" cy="238680"/>
              </p14:xfrm>
            </p:contentPart>
          </mc:Choice>
          <mc:Fallback xmlns="">
            <p:pic>
              <p:nvPicPr>
                <p:cNvPr id="30" name="Encre 29">
                  <a:extLst>
                    <a:ext uri="{FF2B5EF4-FFF2-40B4-BE49-F238E27FC236}">
                      <a16:creationId xmlns:a16="http://schemas.microsoft.com/office/drawing/2014/main" id="{3064F4B2-F73E-354D-B563-D89DBE36964E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9216360" y="5579550"/>
                  <a:ext cx="186120" cy="25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32" name="Encre 31">
                  <a:extLst>
                    <a:ext uri="{FF2B5EF4-FFF2-40B4-BE49-F238E27FC236}">
                      <a16:creationId xmlns:a16="http://schemas.microsoft.com/office/drawing/2014/main" xmlns="" id="{F4203785-B787-2542-8FF7-B1B902B68C49}"/>
                    </a:ext>
                  </a:extLst>
                </p14:cNvPr>
                <p14:cNvContentPartPr/>
                <p14:nvPr/>
              </p14:nvContentPartPr>
              <p14:xfrm>
                <a:off x="8570880" y="5071590"/>
                <a:ext cx="143280" cy="672120"/>
              </p14:xfrm>
            </p:contentPart>
          </mc:Choice>
          <mc:Fallback xmlns="">
            <p:pic>
              <p:nvPicPr>
                <p:cNvPr id="32" name="Encre 31">
                  <a:extLst>
                    <a:ext uri="{FF2B5EF4-FFF2-40B4-BE49-F238E27FC236}">
                      <a16:creationId xmlns:a16="http://schemas.microsoft.com/office/drawing/2014/main" id="{F4203785-B787-2542-8FF7-B1B902B68C49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8562240" y="5062950"/>
                  <a:ext cx="160920" cy="68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33" name="Encre 32">
                  <a:extLst>
                    <a:ext uri="{FF2B5EF4-FFF2-40B4-BE49-F238E27FC236}">
                      <a16:creationId xmlns:a16="http://schemas.microsoft.com/office/drawing/2014/main" xmlns="" id="{1258129A-8971-6E46-A540-53326C64988E}"/>
                    </a:ext>
                  </a:extLst>
                </p14:cNvPr>
                <p14:cNvContentPartPr/>
                <p14:nvPr/>
              </p14:nvContentPartPr>
              <p14:xfrm>
                <a:off x="8721360" y="5530230"/>
                <a:ext cx="123480" cy="213840"/>
              </p14:xfrm>
            </p:contentPart>
          </mc:Choice>
          <mc:Fallback xmlns="">
            <p:pic>
              <p:nvPicPr>
                <p:cNvPr id="33" name="Encre 32">
                  <a:extLst>
                    <a:ext uri="{FF2B5EF4-FFF2-40B4-BE49-F238E27FC236}">
                      <a16:creationId xmlns:a16="http://schemas.microsoft.com/office/drawing/2014/main" id="{1258129A-8971-6E46-A540-53326C64988E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8712360" y="5521590"/>
                  <a:ext cx="141120" cy="23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41" name="Encre 40">
                  <a:extLst>
                    <a:ext uri="{FF2B5EF4-FFF2-40B4-BE49-F238E27FC236}">
                      <a16:creationId xmlns:a16="http://schemas.microsoft.com/office/drawing/2014/main" xmlns="" id="{9E2D9441-7EDC-264B-9A54-EC5EB9215C1E}"/>
                    </a:ext>
                  </a:extLst>
                </p14:cNvPr>
                <p14:cNvContentPartPr/>
                <p14:nvPr/>
              </p14:nvContentPartPr>
              <p14:xfrm>
                <a:off x="9763560" y="5196510"/>
                <a:ext cx="820440" cy="143280"/>
              </p14:xfrm>
            </p:contentPart>
          </mc:Choice>
          <mc:Fallback xmlns="">
            <p:pic>
              <p:nvPicPr>
                <p:cNvPr id="41" name="Encre 40">
                  <a:extLst>
                    <a:ext uri="{FF2B5EF4-FFF2-40B4-BE49-F238E27FC236}">
                      <a16:creationId xmlns:a16="http://schemas.microsoft.com/office/drawing/2014/main" id="{9E2D9441-7EDC-264B-9A54-EC5EB9215C1E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9754560" y="5187510"/>
                  <a:ext cx="838080" cy="16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43" name="Encre 42">
                  <a:extLst>
                    <a:ext uri="{FF2B5EF4-FFF2-40B4-BE49-F238E27FC236}">
                      <a16:creationId xmlns:a16="http://schemas.microsoft.com/office/drawing/2014/main" xmlns="" id="{520AD1D9-622A-6E44-9917-B98B829F500B}"/>
                    </a:ext>
                  </a:extLst>
                </p14:cNvPr>
                <p14:cNvContentPartPr/>
                <p14:nvPr/>
              </p14:nvContentPartPr>
              <p14:xfrm>
                <a:off x="10583640" y="5326830"/>
                <a:ext cx="645120" cy="183600"/>
              </p14:xfrm>
            </p:contentPart>
          </mc:Choice>
          <mc:Fallback xmlns="">
            <p:pic>
              <p:nvPicPr>
                <p:cNvPr id="43" name="Encre 42">
                  <a:extLst>
                    <a:ext uri="{FF2B5EF4-FFF2-40B4-BE49-F238E27FC236}">
                      <a16:creationId xmlns:a16="http://schemas.microsoft.com/office/drawing/2014/main" id="{520AD1D9-622A-6E44-9917-B98B829F500B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10575000" y="5318190"/>
                  <a:ext cx="662760" cy="20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48" name="Encre 47">
                  <a:extLst>
                    <a:ext uri="{FF2B5EF4-FFF2-40B4-BE49-F238E27FC236}">
                      <a16:creationId xmlns:a16="http://schemas.microsoft.com/office/drawing/2014/main" xmlns="" id="{508AEA05-86DF-1548-B9E3-90E49D662824}"/>
                    </a:ext>
                  </a:extLst>
                </p14:cNvPr>
                <p14:cNvContentPartPr/>
                <p14:nvPr/>
              </p14:nvContentPartPr>
              <p14:xfrm>
                <a:off x="9473400" y="5365710"/>
                <a:ext cx="111240" cy="171000"/>
              </p14:xfrm>
            </p:contentPart>
          </mc:Choice>
          <mc:Fallback xmlns="">
            <p:pic>
              <p:nvPicPr>
                <p:cNvPr id="48" name="Encre 47">
                  <a:extLst>
                    <a:ext uri="{FF2B5EF4-FFF2-40B4-BE49-F238E27FC236}">
                      <a16:creationId xmlns:a16="http://schemas.microsoft.com/office/drawing/2014/main" id="{508AEA05-86DF-1548-B9E3-90E49D662824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9464760" y="5357070"/>
                  <a:ext cx="128880" cy="18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49" name="Encre 48">
                  <a:extLst>
                    <a:ext uri="{FF2B5EF4-FFF2-40B4-BE49-F238E27FC236}">
                      <a16:creationId xmlns:a16="http://schemas.microsoft.com/office/drawing/2014/main" xmlns="" id="{9A535EFD-5F49-FA4E-9F23-6967B1270FE8}"/>
                    </a:ext>
                  </a:extLst>
                </p14:cNvPr>
                <p14:cNvContentPartPr/>
                <p14:nvPr/>
              </p14:nvContentPartPr>
              <p14:xfrm>
                <a:off x="9390600" y="5448150"/>
                <a:ext cx="83520" cy="88560"/>
              </p14:xfrm>
            </p:contentPart>
          </mc:Choice>
          <mc:Fallback xmlns="">
            <p:pic>
              <p:nvPicPr>
                <p:cNvPr id="49" name="Encre 48">
                  <a:extLst>
                    <a:ext uri="{FF2B5EF4-FFF2-40B4-BE49-F238E27FC236}">
                      <a16:creationId xmlns:a16="http://schemas.microsoft.com/office/drawing/2014/main" id="{9A535EFD-5F49-FA4E-9F23-6967B1270FE8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9381600" y="5439150"/>
                  <a:ext cx="101160" cy="1062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2">
            <p14:nvContentPartPr>
              <p14:cNvPr id="51" name="Encre 50">
                <a:extLst>
                  <a:ext uri="{FF2B5EF4-FFF2-40B4-BE49-F238E27FC236}">
                    <a16:creationId xmlns:a16="http://schemas.microsoft.com/office/drawing/2014/main" xmlns="" id="{B09F99E3-690F-404C-BB89-273D197DBAB9}"/>
                  </a:ext>
                </a:extLst>
              </p14:cNvPr>
              <p14:cNvContentPartPr/>
              <p14:nvPr/>
            </p14:nvContentPartPr>
            <p14:xfrm>
              <a:off x="11303640" y="4755150"/>
              <a:ext cx="336600" cy="407160"/>
            </p14:xfrm>
          </p:contentPart>
        </mc:Choice>
        <mc:Fallback xmlns="">
          <p:pic>
            <p:nvPicPr>
              <p:cNvPr id="51" name="Encre 50">
                <a:extLst>
                  <a:ext uri="{FF2B5EF4-FFF2-40B4-BE49-F238E27FC236}">
                    <a16:creationId xmlns:a16="http://schemas.microsoft.com/office/drawing/2014/main" id="{B09F99E3-690F-404C-BB89-273D197DBAB9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11295000" y="4746510"/>
                <a:ext cx="354240" cy="424800"/>
              </a:xfrm>
              <a:prstGeom prst="rect">
                <a:avLst/>
              </a:prstGeom>
            </p:spPr>
          </p:pic>
        </mc:Fallback>
      </mc:AlternateContent>
      <p:grpSp>
        <p:nvGrpSpPr>
          <p:cNvPr id="59" name="Groupe 58">
            <a:extLst>
              <a:ext uri="{FF2B5EF4-FFF2-40B4-BE49-F238E27FC236}">
                <a16:creationId xmlns:a16="http://schemas.microsoft.com/office/drawing/2014/main" xmlns="" id="{0146F68C-94D2-4E4D-8CDC-FEDEF3F094BD}"/>
              </a:ext>
            </a:extLst>
          </p:cNvPr>
          <p:cNvGrpSpPr/>
          <p:nvPr/>
        </p:nvGrpSpPr>
        <p:grpSpPr>
          <a:xfrm>
            <a:off x="11235600" y="5161590"/>
            <a:ext cx="623520" cy="721080"/>
            <a:chOff x="11235600" y="5161590"/>
            <a:chExt cx="623520" cy="721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52" name="Encre 51">
                  <a:extLst>
                    <a:ext uri="{FF2B5EF4-FFF2-40B4-BE49-F238E27FC236}">
                      <a16:creationId xmlns:a16="http://schemas.microsoft.com/office/drawing/2014/main" xmlns="" id="{56F30995-4AC8-6E48-BB7F-578CE4603490}"/>
                    </a:ext>
                  </a:extLst>
                </p14:cNvPr>
                <p14:cNvContentPartPr/>
                <p14:nvPr/>
              </p14:nvContentPartPr>
              <p14:xfrm>
                <a:off x="11418120" y="5161590"/>
                <a:ext cx="315360" cy="492840"/>
              </p14:xfrm>
            </p:contentPart>
          </mc:Choice>
          <mc:Fallback xmlns="">
            <p:pic>
              <p:nvPicPr>
                <p:cNvPr id="52" name="Encre 51">
                  <a:extLst>
                    <a:ext uri="{FF2B5EF4-FFF2-40B4-BE49-F238E27FC236}">
                      <a16:creationId xmlns:a16="http://schemas.microsoft.com/office/drawing/2014/main" id="{56F30995-4AC8-6E48-BB7F-578CE4603490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11409480" y="5152590"/>
                  <a:ext cx="333000" cy="51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53" name="Encre 52">
                  <a:extLst>
                    <a:ext uri="{FF2B5EF4-FFF2-40B4-BE49-F238E27FC236}">
                      <a16:creationId xmlns:a16="http://schemas.microsoft.com/office/drawing/2014/main" xmlns="" id="{76715D52-2955-404C-B86A-6C49502394B4}"/>
                    </a:ext>
                  </a:extLst>
                </p14:cNvPr>
                <p14:cNvContentPartPr/>
                <p14:nvPr/>
              </p14:nvContentPartPr>
              <p14:xfrm>
                <a:off x="11235600" y="5288670"/>
                <a:ext cx="287640" cy="229680"/>
              </p14:xfrm>
            </p:contentPart>
          </mc:Choice>
          <mc:Fallback xmlns="">
            <p:pic>
              <p:nvPicPr>
                <p:cNvPr id="53" name="Encre 52">
                  <a:extLst>
                    <a:ext uri="{FF2B5EF4-FFF2-40B4-BE49-F238E27FC236}">
                      <a16:creationId xmlns:a16="http://schemas.microsoft.com/office/drawing/2014/main" id="{76715D52-2955-404C-B86A-6C49502394B4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11226600" y="5279670"/>
                  <a:ext cx="305280" cy="24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55" name="Encre 54">
                  <a:extLst>
                    <a:ext uri="{FF2B5EF4-FFF2-40B4-BE49-F238E27FC236}">
                      <a16:creationId xmlns:a16="http://schemas.microsoft.com/office/drawing/2014/main" xmlns="" id="{F9FF2C71-252B-6C4B-8C7B-D2FAD7688345}"/>
                    </a:ext>
                  </a:extLst>
                </p14:cNvPr>
                <p14:cNvContentPartPr/>
                <p14:nvPr/>
              </p14:nvContentPartPr>
              <p14:xfrm>
                <a:off x="11548440" y="5684310"/>
                <a:ext cx="5760" cy="198360"/>
              </p14:xfrm>
            </p:contentPart>
          </mc:Choice>
          <mc:Fallback xmlns="">
            <p:pic>
              <p:nvPicPr>
                <p:cNvPr id="55" name="Encre 54">
                  <a:extLst>
                    <a:ext uri="{FF2B5EF4-FFF2-40B4-BE49-F238E27FC236}">
                      <a16:creationId xmlns:a16="http://schemas.microsoft.com/office/drawing/2014/main" id="{F9FF2C71-252B-6C4B-8C7B-D2FAD7688345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11539440" y="5675670"/>
                  <a:ext cx="234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56" name="Encre 55">
                  <a:extLst>
                    <a:ext uri="{FF2B5EF4-FFF2-40B4-BE49-F238E27FC236}">
                      <a16:creationId xmlns:a16="http://schemas.microsoft.com/office/drawing/2014/main" xmlns="" id="{050A1A02-C1BA-F146-B871-25DEBAE29AB6}"/>
                    </a:ext>
                  </a:extLst>
                </p14:cNvPr>
                <p14:cNvContentPartPr/>
                <p14:nvPr/>
              </p14:nvContentPartPr>
              <p14:xfrm>
                <a:off x="11666520" y="5665590"/>
                <a:ext cx="9360" cy="197640"/>
              </p14:xfrm>
            </p:contentPart>
          </mc:Choice>
          <mc:Fallback xmlns="">
            <p:pic>
              <p:nvPicPr>
                <p:cNvPr id="56" name="Encre 55">
                  <a:extLst>
                    <a:ext uri="{FF2B5EF4-FFF2-40B4-BE49-F238E27FC236}">
                      <a16:creationId xmlns:a16="http://schemas.microsoft.com/office/drawing/2014/main" id="{050A1A02-C1BA-F146-B871-25DEBAE29AB6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11657520" y="5656950"/>
                  <a:ext cx="27000" cy="21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58" name="Encre 57">
                  <a:extLst>
                    <a:ext uri="{FF2B5EF4-FFF2-40B4-BE49-F238E27FC236}">
                      <a16:creationId xmlns:a16="http://schemas.microsoft.com/office/drawing/2014/main" xmlns="" id="{B81FB6F7-EB7D-9B4B-9862-3C082BE22315}"/>
                    </a:ext>
                  </a:extLst>
                </p14:cNvPr>
                <p14:cNvContentPartPr/>
                <p14:nvPr/>
              </p14:nvContentPartPr>
              <p14:xfrm>
                <a:off x="11589480" y="5267790"/>
                <a:ext cx="269640" cy="105120"/>
              </p14:xfrm>
            </p:contentPart>
          </mc:Choice>
          <mc:Fallback xmlns="">
            <p:pic>
              <p:nvPicPr>
                <p:cNvPr id="58" name="Encre 57">
                  <a:extLst>
                    <a:ext uri="{FF2B5EF4-FFF2-40B4-BE49-F238E27FC236}">
                      <a16:creationId xmlns:a16="http://schemas.microsoft.com/office/drawing/2014/main" id="{B81FB6F7-EB7D-9B4B-9862-3C082BE22315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11580480" y="5258790"/>
                  <a:ext cx="287280" cy="1227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0834773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00E84AC-A881-4000-AFB7-A371DC502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sz="4800" b="1" dirty="0"/>
              <a:t>Méthodes de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761D4F95-7E04-4468-9C85-4798D826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731" y="804519"/>
            <a:ext cx="11494537" cy="5161941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CH" sz="3600" b="1" dirty="0">
              <a:solidFill>
                <a:schemeClr val="tx1"/>
              </a:solidFill>
            </a:endParaRPr>
          </a:p>
          <a:p>
            <a:r>
              <a:rPr lang="fr-CH" sz="3600" b="1" dirty="0">
                <a:solidFill>
                  <a:schemeClr val="tx1"/>
                </a:solidFill>
              </a:rPr>
              <a:t> </a:t>
            </a:r>
            <a:r>
              <a:rPr lang="fr-CH" sz="3600" dirty="0">
                <a:solidFill>
                  <a:schemeClr val="tx1"/>
                </a:solidFill>
              </a:rPr>
              <a:t>Théorie</a:t>
            </a:r>
          </a:p>
          <a:p>
            <a:r>
              <a:rPr lang="fr-CH" sz="3600" dirty="0">
                <a:solidFill>
                  <a:schemeClr val="tx1"/>
                </a:solidFill>
              </a:rPr>
              <a:t> </a:t>
            </a:r>
            <a:r>
              <a:rPr lang="fr-CH" sz="3600" dirty="0"/>
              <a:t>Nombreux </a:t>
            </a:r>
            <a:r>
              <a:rPr lang="fr-CH" sz="3600" dirty="0">
                <a:solidFill>
                  <a:schemeClr val="tx1"/>
                </a:solidFill>
              </a:rPr>
              <a:t>exercices </a:t>
            </a:r>
            <a:r>
              <a:rPr lang="fr-CH" sz="3200" dirty="0">
                <a:solidFill>
                  <a:schemeClr val="tx1"/>
                </a:solidFill>
              </a:rPr>
              <a:t>(travail individuel et en groupe)</a:t>
            </a:r>
          </a:p>
          <a:p>
            <a:r>
              <a:rPr lang="fr-CH" sz="3600" dirty="0">
                <a:solidFill>
                  <a:schemeClr val="tx1"/>
                </a:solidFill>
              </a:rPr>
              <a:t> </a:t>
            </a:r>
            <a:r>
              <a:rPr lang="fr-CH" sz="3600" dirty="0"/>
              <a:t>Résolution</a:t>
            </a:r>
            <a:r>
              <a:rPr lang="fr-CH" sz="3600" dirty="0">
                <a:solidFill>
                  <a:schemeClr val="tx1"/>
                </a:solidFill>
              </a:rPr>
              <a:t> au tableau</a:t>
            </a:r>
          </a:p>
          <a:p>
            <a:r>
              <a:rPr lang="fr-CH" sz="3600" dirty="0">
                <a:solidFill>
                  <a:schemeClr val="tx1"/>
                </a:solidFill>
              </a:rPr>
              <a:t> Discussions, argumentation, débats, émulation</a:t>
            </a:r>
          </a:p>
          <a:p>
            <a:r>
              <a:rPr lang="fr-CH" sz="3600" dirty="0"/>
              <a:t> Appuis</a:t>
            </a:r>
            <a:endParaRPr lang="fr-CH" sz="3600" dirty="0">
              <a:solidFill>
                <a:schemeClr val="tx1"/>
              </a:solidFill>
            </a:endParaRPr>
          </a:p>
          <a:p>
            <a:r>
              <a:rPr lang="fr-CH" sz="3600" dirty="0"/>
              <a:t> Tests stimulants</a:t>
            </a:r>
            <a:endParaRPr lang="fr-CH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7480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A0E1F8F-C82B-4907-B187-ADEEA4139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sz="4800" b="1" dirty="0"/>
              <a:t>SE </a:t>
            </a:r>
            <a:r>
              <a:rPr lang="fr-CH" sz="4800" b="1" dirty="0" err="1"/>
              <a:t>PRéPARER</a:t>
            </a:r>
            <a:r>
              <a:rPr lang="fr-CH" sz="4800" b="1" dirty="0"/>
              <a:t> à LA VIE ACTIVE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988FCFB2-9C3A-4736-B5EE-50FBB1762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8732" y="718487"/>
            <a:ext cx="8534400" cy="494637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CH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CH" sz="1000" b="1" dirty="0">
              <a:solidFill>
                <a:schemeClr val="tx1"/>
              </a:solidFill>
            </a:endParaRPr>
          </a:p>
          <a:p>
            <a:r>
              <a:rPr lang="fr-CH" sz="2800" b="1" dirty="0">
                <a:solidFill>
                  <a:schemeClr val="tx1"/>
                </a:solidFill>
              </a:rPr>
              <a:t> </a:t>
            </a:r>
            <a:r>
              <a:rPr lang="fr-CH" sz="2800" b="1" dirty="0"/>
              <a:t>Formation </a:t>
            </a:r>
          </a:p>
          <a:p>
            <a:r>
              <a:rPr lang="fr-CH" sz="2800" b="1" dirty="0">
                <a:solidFill>
                  <a:schemeClr val="tx1"/>
                </a:solidFill>
              </a:rPr>
              <a:t> </a:t>
            </a:r>
            <a:r>
              <a:rPr lang="fr-CH" sz="2800" b="1" dirty="0"/>
              <a:t>Vie professionnelle</a:t>
            </a:r>
            <a:endParaRPr lang="fr-CH" sz="2800" b="1" dirty="0">
              <a:solidFill>
                <a:schemeClr val="tx1"/>
              </a:solidFill>
            </a:endParaRPr>
          </a:p>
          <a:p>
            <a:r>
              <a:rPr lang="fr-CH" sz="2800" b="1" dirty="0">
                <a:solidFill>
                  <a:schemeClr val="tx1"/>
                </a:solidFill>
              </a:rPr>
              <a:t> Banque et intérêts</a:t>
            </a:r>
          </a:p>
          <a:p>
            <a:r>
              <a:rPr lang="fr-CH" sz="2800" b="1" dirty="0">
                <a:solidFill>
                  <a:schemeClr val="tx1"/>
                </a:solidFill>
              </a:rPr>
              <a:t> Assurances</a:t>
            </a:r>
          </a:p>
          <a:p>
            <a:r>
              <a:rPr lang="fr-CH" sz="2800" b="1" dirty="0">
                <a:solidFill>
                  <a:schemeClr val="tx1"/>
                </a:solidFill>
              </a:rPr>
              <a:t> Impôts, taxes</a:t>
            </a:r>
          </a:p>
          <a:p>
            <a:r>
              <a:rPr lang="fr-CH" sz="2800" b="1" dirty="0">
                <a:solidFill>
                  <a:schemeClr val="tx1"/>
                </a:solidFill>
              </a:rPr>
              <a:t> Accession à la propriété, hypothèques</a:t>
            </a:r>
          </a:p>
          <a:p>
            <a:r>
              <a:rPr lang="fr-CH" sz="2800" b="1" dirty="0">
                <a:solidFill>
                  <a:schemeClr val="tx1"/>
                </a:solidFill>
              </a:rPr>
              <a:t> Retraite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2" name="Encre 11">
                <a:extLst>
                  <a:ext uri="{FF2B5EF4-FFF2-40B4-BE49-F238E27FC236}">
                    <a16:creationId xmlns:a16="http://schemas.microsoft.com/office/drawing/2014/main" xmlns="" id="{65F7ADEF-C007-2443-BB10-3893474CCD0D}"/>
                  </a:ext>
                </a:extLst>
              </p14:cNvPr>
              <p14:cNvContentPartPr/>
              <p14:nvPr/>
            </p14:nvContentPartPr>
            <p14:xfrm>
              <a:off x="9543960" y="2250270"/>
              <a:ext cx="1407240" cy="1231920"/>
            </p14:xfrm>
          </p:contentPart>
        </mc:Choice>
        <mc:Fallback xmlns="">
          <p:pic>
            <p:nvPicPr>
              <p:cNvPr id="12" name="Encre 11">
                <a:extLst>
                  <a:ext uri="{FF2B5EF4-FFF2-40B4-BE49-F238E27FC236}">
                    <a16:creationId xmlns:a16="http://schemas.microsoft.com/office/drawing/2014/main" id="{65F7ADEF-C007-2443-BB10-3893474CCD0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535320" y="2241630"/>
                <a:ext cx="1424880" cy="1249560"/>
              </a:xfrm>
              <a:prstGeom prst="rect">
                <a:avLst/>
              </a:prstGeom>
            </p:spPr>
          </p:pic>
        </mc:Fallback>
      </mc:AlternateContent>
      <p:grpSp>
        <p:nvGrpSpPr>
          <p:cNvPr id="17" name="Groupe 16">
            <a:extLst>
              <a:ext uri="{FF2B5EF4-FFF2-40B4-BE49-F238E27FC236}">
                <a16:creationId xmlns:a16="http://schemas.microsoft.com/office/drawing/2014/main" xmlns="" id="{03BD8CC6-600B-EF48-898B-D2ACDD8BB7DE}"/>
              </a:ext>
            </a:extLst>
          </p:cNvPr>
          <p:cNvGrpSpPr/>
          <p:nvPr/>
        </p:nvGrpSpPr>
        <p:grpSpPr>
          <a:xfrm>
            <a:off x="9806760" y="2573190"/>
            <a:ext cx="826560" cy="666000"/>
            <a:chOff x="9806760" y="2573190"/>
            <a:chExt cx="826560" cy="666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3" name="Encre 12">
                  <a:extLst>
                    <a:ext uri="{FF2B5EF4-FFF2-40B4-BE49-F238E27FC236}">
                      <a16:creationId xmlns:a16="http://schemas.microsoft.com/office/drawing/2014/main" xmlns="" id="{CA25BDB9-DD09-444C-AC95-6222054EE109}"/>
                    </a:ext>
                  </a:extLst>
                </p14:cNvPr>
                <p14:cNvContentPartPr/>
                <p14:nvPr/>
              </p14:nvContentPartPr>
              <p14:xfrm>
                <a:off x="9806760" y="2578590"/>
                <a:ext cx="289080" cy="273600"/>
              </p14:xfrm>
            </p:contentPart>
          </mc:Choice>
          <mc:Fallback xmlns="">
            <p:pic>
              <p:nvPicPr>
                <p:cNvPr id="13" name="Encre 12">
                  <a:extLst>
                    <a:ext uri="{FF2B5EF4-FFF2-40B4-BE49-F238E27FC236}">
                      <a16:creationId xmlns:a16="http://schemas.microsoft.com/office/drawing/2014/main" id="{CA25BDB9-DD09-444C-AC95-6222054EE109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9797760" y="2569950"/>
                  <a:ext cx="306720" cy="29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4" name="Encre 13">
                  <a:extLst>
                    <a:ext uri="{FF2B5EF4-FFF2-40B4-BE49-F238E27FC236}">
                      <a16:creationId xmlns:a16="http://schemas.microsoft.com/office/drawing/2014/main" xmlns="" id="{B221B33F-8FB8-694E-A2E8-B99C6BC26439}"/>
                    </a:ext>
                  </a:extLst>
                </p14:cNvPr>
                <p14:cNvContentPartPr/>
                <p14:nvPr/>
              </p14:nvContentPartPr>
              <p14:xfrm>
                <a:off x="10310040" y="2573190"/>
                <a:ext cx="323280" cy="281160"/>
              </p14:xfrm>
            </p:contentPart>
          </mc:Choice>
          <mc:Fallback xmlns="">
            <p:pic>
              <p:nvPicPr>
                <p:cNvPr id="14" name="Encre 13">
                  <a:extLst>
                    <a:ext uri="{FF2B5EF4-FFF2-40B4-BE49-F238E27FC236}">
                      <a16:creationId xmlns:a16="http://schemas.microsoft.com/office/drawing/2014/main" id="{B221B33F-8FB8-694E-A2E8-B99C6BC26439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0301400" y="2564190"/>
                  <a:ext cx="340920" cy="29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6" name="Encre 15">
                  <a:extLst>
                    <a:ext uri="{FF2B5EF4-FFF2-40B4-BE49-F238E27FC236}">
                      <a16:creationId xmlns:a16="http://schemas.microsoft.com/office/drawing/2014/main" xmlns="" id="{3B84BAC0-EA07-BE40-A5D9-07691CA24679}"/>
                    </a:ext>
                  </a:extLst>
                </p14:cNvPr>
                <p14:cNvContentPartPr/>
                <p14:nvPr/>
              </p14:nvContentPartPr>
              <p14:xfrm>
                <a:off x="9902880" y="3066030"/>
                <a:ext cx="682560" cy="173160"/>
              </p14:xfrm>
            </p:contentPart>
          </mc:Choice>
          <mc:Fallback xmlns="">
            <p:pic>
              <p:nvPicPr>
                <p:cNvPr id="16" name="Encre 15">
                  <a:extLst>
                    <a:ext uri="{FF2B5EF4-FFF2-40B4-BE49-F238E27FC236}">
                      <a16:creationId xmlns:a16="http://schemas.microsoft.com/office/drawing/2014/main" id="{3B84BAC0-EA07-BE40-A5D9-07691CA24679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893880" y="3057390"/>
                  <a:ext cx="700200" cy="190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8" name="Encre 17">
                <a:extLst>
                  <a:ext uri="{FF2B5EF4-FFF2-40B4-BE49-F238E27FC236}">
                    <a16:creationId xmlns:a16="http://schemas.microsoft.com/office/drawing/2014/main" xmlns="" id="{0FB9E64F-F5CB-CC4F-8CC6-20ED9F91C4B9}"/>
                  </a:ext>
                </a:extLst>
              </p14:cNvPr>
              <p14:cNvContentPartPr/>
              <p14:nvPr/>
            </p14:nvContentPartPr>
            <p14:xfrm>
              <a:off x="10114200" y="3540150"/>
              <a:ext cx="603000" cy="1211040"/>
            </p14:xfrm>
          </p:contentPart>
        </mc:Choice>
        <mc:Fallback xmlns="">
          <p:pic>
            <p:nvPicPr>
              <p:cNvPr id="18" name="Encre 17">
                <a:extLst>
                  <a:ext uri="{FF2B5EF4-FFF2-40B4-BE49-F238E27FC236}">
                    <a16:creationId xmlns:a16="http://schemas.microsoft.com/office/drawing/2014/main" id="{0FB9E64F-F5CB-CC4F-8CC6-20ED9F91C4B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0105200" y="3531510"/>
                <a:ext cx="620640" cy="1228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2034951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CD0D530-D238-2B4A-B1AA-665235402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dirty="0"/>
              <a:t>Différences par rapport à l’oc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546ADD64-15EC-244D-ACBD-0B0584F58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sz="3200" b="1" dirty="0"/>
              <a:t>Quatre périodes au lieu de deux</a:t>
            </a:r>
          </a:p>
          <a:p>
            <a:r>
              <a:rPr lang="fr-FR" sz="3200" b="1" dirty="0"/>
              <a:t>Sujets plus nombreux et variés</a:t>
            </a:r>
          </a:p>
          <a:p>
            <a:r>
              <a:rPr lang="fr-FR" sz="3200" b="1" dirty="0"/>
              <a:t>Théorie approfondie</a:t>
            </a:r>
          </a:p>
          <a:p>
            <a:r>
              <a:rPr lang="fr-FR" sz="3200" b="1" dirty="0"/>
              <a:t>Davantage d’exercices</a:t>
            </a:r>
          </a:p>
          <a:p>
            <a:r>
              <a:rPr lang="fr-FR" sz="3200" b="1" dirty="0"/>
              <a:t>Rythme plus soutenu</a:t>
            </a:r>
          </a:p>
          <a:p>
            <a:r>
              <a:rPr lang="fr-FR" sz="3200" b="1" dirty="0"/>
              <a:t>Investissement et participation accrus</a:t>
            </a:r>
          </a:p>
          <a:p>
            <a:endParaRPr lang="fr-FR" sz="3200" b="1" dirty="0"/>
          </a:p>
          <a:p>
            <a:endParaRPr lang="fr-FR" dirty="0"/>
          </a:p>
          <a:p>
            <a:endParaRPr lang="fr-FR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Encre 3">
                <a:extLst>
                  <a:ext uri="{FF2B5EF4-FFF2-40B4-BE49-F238E27FC236}">
                    <a16:creationId xmlns:a16="http://schemas.microsoft.com/office/drawing/2014/main" xmlns="" id="{9B952627-EE7B-1745-9232-429DD508B776}"/>
                  </a:ext>
                </a:extLst>
              </p14:cNvPr>
              <p14:cNvContentPartPr/>
              <p14:nvPr/>
            </p14:nvContentPartPr>
            <p14:xfrm>
              <a:off x="9153360" y="2406870"/>
              <a:ext cx="1567440" cy="1334880"/>
            </p14:xfrm>
          </p:contentPart>
        </mc:Choice>
        <mc:Fallback xmlns="">
          <p:pic>
            <p:nvPicPr>
              <p:cNvPr id="4" name="Encre 3">
                <a:extLst>
                  <a:ext uri="{FF2B5EF4-FFF2-40B4-BE49-F238E27FC236}">
                    <a16:creationId xmlns:a16="http://schemas.microsoft.com/office/drawing/2014/main" id="{9B952627-EE7B-1745-9232-429DD508B77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144360" y="2398230"/>
                <a:ext cx="1585080" cy="1352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Encre 4">
                <a:extLst>
                  <a:ext uri="{FF2B5EF4-FFF2-40B4-BE49-F238E27FC236}">
                    <a16:creationId xmlns:a16="http://schemas.microsoft.com/office/drawing/2014/main" xmlns="" id="{0AA46230-59DF-4F48-B8AA-5416E2611780}"/>
                  </a:ext>
                </a:extLst>
              </p14:cNvPr>
              <p14:cNvContentPartPr/>
              <p14:nvPr/>
            </p14:nvContentPartPr>
            <p14:xfrm>
              <a:off x="9519840" y="2707830"/>
              <a:ext cx="315720" cy="316080"/>
            </p14:xfrm>
          </p:contentPart>
        </mc:Choice>
        <mc:Fallback xmlns="">
          <p:pic>
            <p:nvPicPr>
              <p:cNvPr id="5" name="Encre 4">
                <a:extLst>
                  <a:ext uri="{FF2B5EF4-FFF2-40B4-BE49-F238E27FC236}">
                    <a16:creationId xmlns:a16="http://schemas.microsoft.com/office/drawing/2014/main" id="{0AA46230-59DF-4F48-B8AA-5416E261178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511200" y="2698830"/>
                <a:ext cx="333360" cy="333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Encre 5">
                <a:extLst>
                  <a:ext uri="{FF2B5EF4-FFF2-40B4-BE49-F238E27FC236}">
                    <a16:creationId xmlns:a16="http://schemas.microsoft.com/office/drawing/2014/main" xmlns="" id="{76310824-818A-6A44-BB21-3A8B0F992078}"/>
                  </a:ext>
                </a:extLst>
              </p14:cNvPr>
              <p14:cNvContentPartPr/>
              <p14:nvPr/>
            </p14:nvContentPartPr>
            <p14:xfrm>
              <a:off x="10048680" y="2700990"/>
              <a:ext cx="295200" cy="340920"/>
            </p14:xfrm>
          </p:contentPart>
        </mc:Choice>
        <mc:Fallback xmlns="">
          <p:pic>
            <p:nvPicPr>
              <p:cNvPr id="6" name="Encre 5">
                <a:extLst>
                  <a:ext uri="{FF2B5EF4-FFF2-40B4-BE49-F238E27FC236}">
                    <a16:creationId xmlns:a16="http://schemas.microsoft.com/office/drawing/2014/main" id="{76310824-818A-6A44-BB21-3A8B0F99207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0040040" y="2691990"/>
                <a:ext cx="312840" cy="358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9" name="Encre 8">
                <a:extLst>
                  <a:ext uri="{FF2B5EF4-FFF2-40B4-BE49-F238E27FC236}">
                    <a16:creationId xmlns:a16="http://schemas.microsoft.com/office/drawing/2014/main" xmlns="" id="{FC737051-4A5C-924F-AC5F-81756FA820EF}"/>
                  </a:ext>
                </a:extLst>
              </p14:cNvPr>
              <p14:cNvContentPartPr/>
              <p14:nvPr/>
            </p14:nvContentPartPr>
            <p14:xfrm>
              <a:off x="9437400" y="3290310"/>
              <a:ext cx="1011960" cy="294120"/>
            </p14:xfrm>
          </p:contentPart>
        </mc:Choice>
        <mc:Fallback xmlns="">
          <p:pic>
            <p:nvPicPr>
              <p:cNvPr id="9" name="Encre 8">
                <a:extLst>
                  <a:ext uri="{FF2B5EF4-FFF2-40B4-BE49-F238E27FC236}">
                    <a16:creationId xmlns:a16="http://schemas.microsoft.com/office/drawing/2014/main" id="{FC737051-4A5C-924F-AC5F-81756FA820E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9428400" y="3281310"/>
                <a:ext cx="1029600" cy="31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0" name="Encre 9">
                <a:extLst>
                  <a:ext uri="{FF2B5EF4-FFF2-40B4-BE49-F238E27FC236}">
                    <a16:creationId xmlns:a16="http://schemas.microsoft.com/office/drawing/2014/main" xmlns="" id="{521ACB75-2AEE-BD48-8171-C4EC29315FF1}"/>
                  </a:ext>
                </a:extLst>
              </p14:cNvPr>
              <p14:cNvContentPartPr/>
              <p14:nvPr/>
            </p14:nvContentPartPr>
            <p14:xfrm>
              <a:off x="10510920" y="2860110"/>
              <a:ext cx="119880" cy="231120"/>
            </p14:xfrm>
          </p:contentPart>
        </mc:Choice>
        <mc:Fallback xmlns="">
          <p:pic>
            <p:nvPicPr>
              <p:cNvPr id="10" name="Encre 9">
                <a:extLst>
                  <a:ext uri="{FF2B5EF4-FFF2-40B4-BE49-F238E27FC236}">
                    <a16:creationId xmlns:a16="http://schemas.microsoft.com/office/drawing/2014/main" id="{521ACB75-2AEE-BD48-8171-C4EC29315FF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0501920" y="2851110"/>
                <a:ext cx="137520" cy="248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4" name="Encre 13">
                <a:extLst>
                  <a:ext uri="{FF2B5EF4-FFF2-40B4-BE49-F238E27FC236}">
                    <a16:creationId xmlns:a16="http://schemas.microsoft.com/office/drawing/2014/main" xmlns="" id="{026BBC1F-F909-9942-B15D-D4778D2BC6C6}"/>
                  </a:ext>
                </a:extLst>
              </p14:cNvPr>
              <p14:cNvContentPartPr/>
              <p14:nvPr/>
            </p14:nvContentPartPr>
            <p14:xfrm>
              <a:off x="10975680" y="3259710"/>
              <a:ext cx="229320" cy="86760"/>
            </p14:xfrm>
          </p:contentPart>
        </mc:Choice>
        <mc:Fallback xmlns="">
          <p:pic>
            <p:nvPicPr>
              <p:cNvPr id="14" name="Encre 13">
                <a:extLst>
                  <a:ext uri="{FF2B5EF4-FFF2-40B4-BE49-F238E27FC236}">
                    <a16:creationId xmlns:a16="http://schemas.microsoft.com/office/drawing/2014/main" id="{026BBC1F-F909-9942-B15D-D4778D2BC6C6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0967040" y="3251070"/>
                <a:ext cx="246960" cy="104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29" name="Encre 28">
                <a:extLst>
                  <a:ext uri="{FF2B5EF4-FFF2-40B4-BE49-F238E27FC236}">
                    <a16:creationId xmlns:a16="http://schemas.microsoft.com/office/drawing/2014/main" xmlns="" id="{9DDD3A55-E0ED-2646-8792-AE6739158345}"/>
                  </a:ext>
                </a:extLst>
              </p14:cNvPr>
              <p14:cNvContentPartPr/>
              <p14:nvPr/>
            </p14:nvContentPartPr>
            <p14:xfrm>
              <a:off x="11248200" y="3155670"/>
              <a:ext cx="34560" cy="143280"/>
            </p14:xfrm>
          </p:contentPart>
        </mc:Choice>
        <mc:Fallback xmlns="">
          <p:pic>
            <p:nvPicPr>
              <p:cNvPr id="29" name="Encre 28">
                <a:extLst>
                  <a:ext uri="{FF2B5EF4-FFF2-40B4-BE49-F238E27FC236}">
                    <a16:creationId xmlns:a16="http://schemas.microsoft.com/office/drawing/2014/main" id="{9DDD3A55-E0ED-2646-8792-AE673915834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1239200" y="3147030"/>
                <a:ext cx="52200" cy="160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1" name="Encre 30">
                <a:extLst>
                  <a:ext uri="{FF2B5EF4-FFF2-40B4-BE49-F238E27FC236}">
                    <a16:creationId xmlns:a16="http://schemas.microsoft.com/office/drawing/2014/main" xmlns="" id="{29BB79E6-3DDE-0246-A5E1-53FA7EB282EC}"/>
                  </a:ext>
                </a:extLst>
              </p14:cNvPr>
              <p14:cNvContentPartPr/>
              <p14:nvPr/>
            </p14:nvContentPartPr>
            <p14:xfrm>
              <a:off x="10981440" y="3040830"/>
              <a:ext cx="221760" cy="191880"/>
            </p14:xfrm>
          </p:contentPart>
        </mc:Choice>
        <mc:Fallback xmlns="">
          <p:pic>
            <p:nvPicPr>
              <p:cNvPr id="31" name="Encre 30">
                <a:extLst>
                  <a:ext uri="{FF2B5EF4-FFF2-40B4-BE49-F238E27FC236}">
                    <a16:creationId xmlns:a16="http://schemas.microsoft.com/office/drawing/2014/main" id="{29BB79E6-3DDE-0246-A5E1-53FA7EB282EC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0972800" y="3032190"/>
                <a:ext cx="239400" cy="209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32" name="Encre 31">
                <a:extLst>
                  <a:ext uri="{FF2B5EF4-FFF2-40B4-BE49-F238E27FC236}">
                    <a16:creationId xmlns:a16="http://schemas.microsoft.com/office/drawing/2014/main" xmlns="" id="{E5687709-A541-2149-A871-01A5CB0E34DE}"/>
                  </a:ext>
                </a:extLst>
              </p14:cNvPr>
              <p14:cNvContentPartPr/>
              <p14:nvPr/>
            </p14:nvContentPartPr>
            <p14:xfrm>
              <a:off x="10896480" y="2648790"/>
              <a:ext cx="490680" cy="494280"/>
            </p14:xfrm>
          </p:contentPart>
        </mc:Choice>
        <mc:Fallback xmlns="">
          <p:pic>
            <p:nvPicPr>
              <p:cNvPr id="32" name="Encre 31">
                <a:extLst>
                  <a:ext uri="{FF2B5EF4-FFF2-40B4-BE49-F238E27FC236}">
                    <a16:creationId xmlns:a16="http://schemas.microsoft.com/office/drawing/2014/main" id="{E5687709-A541-2149-A871-01A5CB0E34DE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10887480" y="2640150"/>
                <a:ext cx="508320" cy="511920"/>
              </a:xfrm>
              <a:prstGeom prst="rect">
                <a:avLst/>
              </a:prstGeom>
            </p:spPr>
          </p:pic>
        </mc:Fallback>
      </mc:AlternateContent>
      <p:grpSp>
        <p:nvGrpSpPr>
          <p:cNvPr id="34" name="Groupe 33">
            <a:extLst>
              <a:ext uri="{FF2B5EF4-FFF2-40B4-BE49-F238E27FC236}">
                <a16:creationId xmlns:a16="http://schemas.microsoft.com/office/drawing/2014/main" xmlns="" id="{F88292C0-1B05-D94B-9268-4A6CC9D1C275}"/>
              </a:ext>
            </a:extLst>
          </p:cNvPr>
          <p:cNvGrpSpPr/>
          <p:nvPr/>
        </p:nvGrpSpPr>
        <p:grpSpPr>
          <a:xfrm>
            <a:off x="10575000" y="3258270"/>
            <a:ext cx="691200" cy="615600"/>
            <a:chOff x="10575000" y="3258270"/>
            <a:chExt cx="691200" cy="615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1" name="Encre 10">
                  <a:extLst>
                    <a:ext uri="{FF2B5EF4-FFF2-40B4-BE49-F238E27FC236}">
                      <a16:creationId xmlns:a16="http://schemas.microsoft.com/office/drawing/2014/main" xmlns="" id="{46E34CE8-2FAB-A34F-BAB5-A3F1CB33BE40}"/>
                    </a:ext>
                  </a:extLst>
                </p14:cNvPr>
                <p14:cNvContentPartPr/>
                <p14:nvPr/>
              </p14:nvContentPartPr>
              <p14:xfrm>
                <a:off x="10575000" y="3258270"/>
                <a:ext cx="360000" cy="518760"/>
              </p14:xfrm>
            </p:contentPart>
          </mc:Choice>
          <mc:Fallback xmlns="">
            <p:pic>
              <p:nvPicPr>
                <p:cNvPr id="11" name="Encre 10">
                  <a:extLst>
                    <a:ext uri="{FF2B5EF4-FFF2-40B4-BE49-F238E27FC236}">
                      <a16:creationId xmlns:a16="http://schemas.microsoft.com/office/drawing/2014/main" id="{46E34CE8-2FAB-A34F-BAB5-A3F1CB33BE40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0566000" y="3249270"/>
                  <a:ext cx="377640" cy="53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2" name="Encre 11">
                  <a:extLst>
                    <a:ext uri="{FF2B5EF4-FFF2-40B4-BE49-F238E27FC236}">
                      <a16:creationId xmlns:a16="http://schemas.microsoft.com/office/drawing/2014/main" xmlns="" id="{2C159924-8810-314C-B0DD-3A85EEF836EB}"/>
                    </a:ext>
                  </a:extLst>
                </p14:cNvPr>
                <p14:cNvContentPartPr/>
                <p14:nvPr/>
              </p14:nvContentPartPr>
              <p14:xfrm>
                <a:off x="10849680" y="3356190"/>
                <a:ext cx="345240" cy="517680"/>
              </p14:xfrm>
            </p:contentPart>
          </mc:Choice>
          <mc:Fallback xmlns="">
            <p:pic>
              <p:nvPicPr>
                <p:cNvPr id="12" name="Encre 11">
                  <a:extLst>
                    <a:ext uri="{FF2B5EF4-FFF2-40B4-BE49-F238E27FC236}">
                      <a16:creationId xmlns:a16="http://schemas.microsoft.com/office/drawing/2014/main" id="{2C159924-8810-314C-B0DD-3A85EEF836EB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0840680" y="3347550"/>
                  <a:ext cx="362880" cy="53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33" name="Encre 32">
                  <a:extLst>
                    <a:ext uri="{FF2B5EF4-FFF2-40B4-BE49-F238E27FC236}">
                      <a16:creationId xmlns:a16="http://schemas.microsoft.com/office/drawing/2014/main" xmlns="" id="{07D4C820-26B2-594F-9FEF-6E5365B396BF}"/>
                    </a:ext>
                  </a:extLst>
                </p14:cNvPr>
                <p14:cNvContentPartPr/>
                <p14:nvPr/>
              </p14:nvContentPartPr>
              <p14:xfrm>
                <a:off x="10877760" y="3329910"/>
                <a:ext cx="388440" cy="150840"/>
              </p14:xfrm>
            </p:contentPart>
          </mc:Choice>
          <mc:Fallback xmlns="">
            <p:pic>
              <p:nvPicPr>
                <p:cNvPr id="33" name="Encre 32">
                  <a:extLst>
                    <a:ext uri="{FF2B5EF4-FFF2-40B4-BE49-F238E27FC236}">
                      <a16:creationId xmlns:a16="http://schemas.microsoft.com/office/drawing/2014/main" id="{07D4C820-26B2-594F-9FEF-6E5365B396BF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0869120" y="3320910"/>
                  <a:ext cx="406080" cy="1684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416491269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CD90D48-A0D4-4159-970B-6DAAB1013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sz="4800" b="1" dirty="0" err="1"/>
              <a:t>QUALITés</a:t>
            </a:r>
            <a:r>
              <a:rPr lang="fr-CH" sz="4800" b="1" dirty="0"/>
              <a:t> requises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5D11CA3B-B2B8-4918-9344-ECCFBF372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922" y="804519"/>
            <a:ext cx="10002838" cy="5622235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fr-CH" sz="135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CH" sz="4600" b="1" dirty="0">
              <a:solidFill>
                <a:schemeClr val="tx1"/>
              </a:solidFill>
            </a:endParaRPr>
          </a:p>
          <a:p>
            <a:r>
              <a:rPr lang="fr-CH" sz="7600" b="1" dirty="0">
                <a:solidFill>
                  <a:schemeClr val="tx1"/>
                </a:solidFill>
              </a:rPr>
              <a:t> </a:t>
            </a:r>
            <a:r>
              <a:rPr lang="fr-CH" sz="7600" b="1" dirty="0"/>
              <a:t>Ouverture d’esprit et c</a:t>
            </a:r>
            <a:r>
              <a:rPr lang="fr-CH" sz="7600" b="1" dirty="0">
                <a:solidFill>
                  <a:schemeClr val="tx1"/>
                </a:solidFill>
              </a:rPr>
              <a:t>uriosité</a:t>
            </a:r>
          </a:p>
          <a:p>
            <a:r>
              <a:rPr lang="fr-CH" sz="7600" b="1" dirty="0">
                <a:solidFill>
                  <a:schemeClr val="tx1"/>
                </a:solidFill>
              </a:rPr>
              <a:t> Intérêt pour l’histoire et l’actualité</a:t>
            </a:r>
          </a:p>
          <a:p>
            <a:r>
              <a:rPr lang="fr-CH" sz="7600" b="1" dirty="0">
                <a:solidFill>
                  <a:schemeClr val="tx1"/>
                </a:solidFill>
              </a:rPr>
              <a:t> Intérêt pour les chiffres et les mots</a:t>
            </a:r>
          </a:p>
          <a:p>
            <a:r>
              <a:rPr lang="fr-CH" sz="7600" b="1" dirty="0">
                <a:solidFill>
                  <a:schemeClr val="tx1"/>
                </a:solidFill>
              </a:rPr>
              <a:t> </a:t>
            </a:r>
            <a:r>
              <a:rPr lang="fr-CH" sz="7600" b="1" dirty="0"/>
              <a:t>Rigueur et précision</a:t>
            </a:r>
            <a:endParaRPr lang="fr-CH" sz="7600" b="1" dirty="0">
              <a:solidFill>
                <a:schemeClr val="tx1"/>
              </a:solidFill>
            </a:endParaRPr>
          </a:p>
          <a:p>
            <a:r>
              <a:rPr lang="fr-CH" sz="7600" b="1" dirty="0">
                <a:solidFill>
                  <a:schemeClr val="tx1"/>
                </a:solidFill>
              </a:rPr>
              <a:t> Autonomie et débrouillardise</a:t>
            </a:r>
          </a:p>
          <a:p>
            <a:r>
              <a:rPr lang="fr-CH" sz="7600" b="1" dirty="0">
                <a:solidFill>
                  <a:schemeClr val="tx1"/>
                </a:solidFill>
              </a:rPr>
              <a:t> </a:t>
            </a:r>
            <a:r>
              <a:rPr lang="fr-CH" sz="7600" b="1" dirty="0"/>
              <a:t>Capacité d</a:t>
            </a:r>
            <a:r>
              <a:rPr lang="fr-CH" sz="7600" b="1" dirty="0">
                <a:solidFill>
                  <a:schemeClr val="tx1"/>
                </a:solidFill>
              </a:rPr>
              <a:t>’analyse et de réflexion</a:t>
            </a:r>
          </a:p>
          <a:p>
            <a:r>
              <a:rPr lang="fr-CH" sz="7600" b="1" dirty="0">
                <a:solidFill>
                  <a:schemeClr val="tx1"/>
                </a:solidFill>
              </a:rPr>
              <a:t> Goût du débat et de la discussion</a:t>
            </a:r>
          </a:p>
          <a:p>
            <a:pPr marL="0" indent="0">
              <a:buNone/>
            </a:pPr>
            <a:endParaRPr lang="fr-CH" sz="46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Encre 3">
                <a:extLst>
                  <a:ext uri="{FF2B5EF4-FFF2-40B4-BE49-F238E27FC236}">
                    <a16:creationId xmlns:a16="http://schemas.microsoft.com/office/drawing/2014/main" xmlns="" id="{EC6B1FE0-B2E6-0E4C-A94C-C3057E7BDE6F}"/>
                  </a:ext>
                </a:extLst>
              </p14:cNvPr>
              <p14:cNvContentPartPr/>
              <p14:nvPr/>
            </p14:nvContentPartPr>
            <p14:xfrm>
              <a:off x="9648000" y="2640510"/>
              <a:ext cx="778320" cy="817560"/>
            </p14:xfrm>
          </p:contentPart>
        </mc:Choice>
        <mc:Fallback xmlns="">
          <p:pic>
            <p:nvPicPr>
              <p:cNvPr id="4" name="Encre 3">
                <a:extLst>
                  <a:ext uri="{FF2B5EF4-FFF2-40B4-BE49-F238E27FC236}">
                    <a16:creationId xmlns:a16="http://schemas.microsoft.com/office/drawing/2014/main" id="{EC6B1FE0-B2E6-0E4C-A94C-C3057E7BDE6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630000" y="2604510"/>
                <a:ext cx="813960" cy="889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Encre 5">
                <a:extLst>
                  <a:ext uri="{FF2B5EF4-FFF2-40B4-BE49-F238E27FC236}">
                    <a16:creationId xmlns:a16="http://schemas.microsoft.com/office/drawing/2014/main" xmlns="" id="{D0B75773-538A-0846-B591-43CA9C5CCF37}"/>
                  </a:ext>
                </a:extLst>
              </p14:cNvPr>
              <p14:cNvContentPartPr/>
              <p14:nvPr/>
            </p14:nvContentPartPr>
            <p14:xfrm>
              <a:off x="10148040" y="2333430"/>
              <a:ext cx="147240" cy="351360"/>
            </p14:xfrm>
          </p:contentPart>
        </mc:Choice>
        <mc:Fallback xmlns="">
          <p:pic>
            <p:nvPicPr>
              <p:cNvPr id="6" name="Encre 5">
                <a:extLst>
                  <a:ext uri="{FF2B5EF4-FFF2-40B4-BE49-F238E27FC236}">
                    <a16:creationId xmlns:a16="http://schemas.microsoft.com/office/drawing/2014/main" id="{D0B75773-538A-0846-B591-43CA9C5CCF3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130400" y="2297790"/>
                <a:ext cx="182880" cy="423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Encre 6">
                <a:extLst>
                  <a:ext uri="{FF2B5EF4-FFF2-40B4-BE49-F238E27FC236}">
                    <a16:creationId xmlns:a16="http://schemas.microsoft.com/office/drawing/2014/main" xmlns="" id="{2147F0B4-A6CE-9449-8613-E6FC99590409}"/>
                  </a:ext>
                </a:extLst>
              </p14:cNvPr>
              <p14:cNvContentPartPr/>
              <p14:nvPr/>
            </p14:nvContentPartPr>
            <p14:xfrm>
              <a:off x="10352880" y="2061990"/>
              <a:ext cx="513720" cy="735120"/>
            </p14:xfrm>
          </p:contentPart>
        </mc:Choice>
        <mc:Fallback xmlns="">
          <p:pic>
            <p:nvPicPr>
              <p:cNvPr id="7" name="Encre 6">
                <a:extLst>
                  <a:ext uri="{FF2B5EF4-FFF2-40B4-BE49-F238E27FC236}">
                    <a16:creationId xmlns:a16="http://schemas.microsoft.com/office/drawing/2014/main" id="{2147F0B4-A6CE-9449-8613-E6FC9959040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0334880" y="2026350"/>
                <a:ext cx="549360" cy="806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8" name="Encre 7">
                <a:extLst>
                  <a:ext uri="{FF2B5EF4-FFF2-40B4-BE49-F238E27FC236}">
                    <a16:creationId xmlns:a16="http://schemas.microsoft.com/office/drawing/2014/main" xmlns="" id="{6B6F0D41-5E31-5241-BBD0-75D8C480B3BD}"/>
                  </a:ext>
                </a:extLst>
              </p14:cNvPr>
              <p14:cNvContentPartPr/>
              <p14:nvPr/>
            </p14:nvContentPartPr>
            <p14:xfrm>
              <a:off x="10446840" y="2846790"/>
              <a:ext cx="424080" cy="141840"/>
            </p14:xfrm>
          </p:contentPart>
        </mc:Choice>
        <mc:Fallback xmlns="">
          <p:pic>
            <p:nvPicPr>
              <p:cNvPr id="8" name="Encre 7">
                <a:extLst>
                  <a:ext uri="{FF2B5EF4-FFF2-40B4-BE49-F238E27FC236}">
                    <a16:creationId xmlns:a16="http://schemas.microsoft.com/office/drawing/2014/main" id="{6B6F0D41-5E31-5241-BBD0-75D8C480B3B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0429200" y="2811150"/>
                <a:ext cx="459720" cy="21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9" name="Encre 8">
                <a:extLst>
                  <a:ext uri="{FF2B5EF4-FFF2-40B4-BE49-F238E27FC236}">
                    <a16:creationId xmlns:a16="http://schemas.microsoft.com/office/drawing/2014/main" xmlns="" id="{D0021F93-C82B-3547-BC48-25F302927CFF}"/>
                  </a:ext>
                </a:extLst>
              </p14:cNvPr>
              <p14:cNvContentPartPr/>
              <p14:nvPr/>
            </p14:nvContentPartPr>
            <p14:xfrm>
              <a:off x="10436760" y="3237750"/>
              <a:ext cx="885240" cy="136800"/>
            </p14:xfrm>
          </p:contentPart>
        </mc:Choice>
        <mc:Fallback xmlns="">
          <p:pic>
            <p:nvPicPr>
              <p:cNvPr id="9" name="Encre 8">
                <a:extLst>
                  <a:ext uri="{FF2B5EF4-FFF2-40B4-BE49-F238E27FC236}">
                    <a16:creationId xmlns:a16="http://schemas.microsoft.com/office/drawing/2014/main" id="{D0021F93-C82B-3547-BC48-25F302927CF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0419120" y="3201750"/>
                <a:ext cx="920880" cy="208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0" name="Encre 9">
                <a:extLst>
                  <a:ext uri="{FF2B5EF4-FFF2-40B4-BE49-F238E27FC236}">
                    <a16:creationId xmlns:a16="http://schemas.microsoft.com/office/drawing/2014/main" xmlns="" id="{89F8C28D-FFC8-4F4B-858E-8E7F669B77E9}"/>
                  </a:ext>
                </a:extLst>
              </p14:cNvPr>
              <p14:cNvContentPartPr/>
              <p14:nvPr/>
            </p14:nvContentPartPr>
            <p14:xfrm>
              <a:off x="10306080" y="3378150"/>
              <a:ext cx="207000" cy="246960"/>
            </p14:xfrm>
          </p:contentPart>
        </mc:Choice>
        <mc:Fallback xmlns="">
          <p:pic>
            <p:nvPicPr>
              <p:cNvPr id="10" name="Encre 9">
                <a:extLst>
                  <a:ext uri="{FF2B5EF4-FFF2-40B4-BE49-F238E27FC236}">
                    <a16:creationId xmlns:a16="http://schemas.microsoft.com/office/drawing/2014/main" id="{89F8C28D-FFC8-4F4B-858E-8E7F669B77E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0288080" y="3342510"/>
                <a:ext cx="242640" cy="31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1" name="Encre 10">
                <a:extLst>
                  <a:ext uri="{FF2B5EF4-FFF2-40B4-BE49-F238E27FC236}">
                    <a16:creationId xmlns:a16="http://schemas.microsoft.com/office/drawing/2014/main" xmlns="" id="{24B6F531-D65C-8543-A06B-E1197B7DAA8C}"/>
                  </a:ext>
                </a:extLst>
              </p14:cNvPr>
              <p14:cNvContentPartPr/>
              <p14:nvPr/>
            </p14:nvContentPartPr>
            <p14:xfrm>
              <a:off x="10131120" y="3449790"/>
              <a:ext cx="194040" cy="802440"/>
            </p14:xfrm>
          </p:contentPart>
        </mc:Choice>
        <mc:Fallback xmlns="">
          <p:pic>
            <p:nvPicPr>
              <p:cNvPr id="11" name="Encre 10">
                <a:extLst>
                  <a:ext uri="{FF2B5EF4-FFF2-40B4-BE49-F238E27FC236}">
                    <a16:creationId xmlns:a16="http://schemas.microsoft.com/office/drawing/2014/main" id="{24B6F531-D65C-8543-A06B-E1197B7DAA8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0113480" y="3413790"/>
                <a:ext cx="229680" cy="874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2" name="Encre 11">
                <a:extLst>
                  <a:ext uri="{FF2B5EF4-FFF2-40B4-BE49-F238E27FC236}">
                    <a16:creationId xmlns:a16="http://schemas.microsoft.com/office/drawing/2014/main" xmlns="" id="{FD3FC58D-515E-2E47-B1BE-E77D75C2C307}"/>
                  </a:ext>
                </a:extLst>
              </p14:cNvPr>
              <p14:cNvContentPartPr/>
              <p14:nvPr/>
            </p14:nvContentPartPr>
            <p14:xfrm>
              <a:off x="9923040" y="3459510"/>
              <a:ext cx="6840" cy="278280"/>
            </p14:xfrm>
          </p:contentPart>
        </mc:Choice>
        <mc:Fallback xmlns="">
          <p:pic>
            <p:nvPicPr>
              <p:cNvPr id="12" name="Encre 11">
                <a:extLst>
                  <a:ext uri="{FF2B5EF4-FFF2-40B4-BE49-F238E27FC236}">
                    <a16:creationId xmlns:a16="http://schemas.microsoft.com/office/drawing/2014/main" id="{FD3FC58D-515E-2E47-B1BE-E77D75C2C307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9905040" y="3423870"/>
                <a:ext cx="42480" cy="349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3" name="Encre 12">
                <a:extLst>
                  <a:ext uri="{FF2B5EF4-FFF2-40B4-BE49-F238E27FC236}">
                    <a16:creationId xmlns:a16="http://schemas.microsoft.com/office/drawing/2014/main" xmlns="" id="{40C5B7E5-F230-A042-8029-CA815AB0E727}"/>
                  </a:ext>
                </a:extLst>
              </p14:cNvPr>
              <p14:cNvContentPartPr/>
              <p14:nvPr/>
            </p14:nvContentPartPr>
            <p14:xfrm>
              <a:off x="9315720" y="3376350"/>
              <a:ext cx="428040" cy="767880"/>
            </p14:xfrm>
          </p:contentPart>
        </mc:Choice>
        <mc:Fallback xmlns="">
          <p:pic>
            <p:nvPicPr>
              <p:cNvPr id="13" name="Encre 12">
                <a:extLst>
                  <a:ext uri="{FF2B5EF4-FFF2-40B4-BE49-F238E27FC236}">
                    <a16:creationId xmlns:a16="http://schemas.microsoft.com/office/drawing/2014/main" id="{40C5B7E5-F230-A042-8029-CA815AB0E727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9297720" y="3340350"/>
                <a:ext cx="463680" cy="839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4" name="Encre 13">
                <a:extLst>
                  <a:ext uri="{FF2B5EF4-FFF2-40B4-BE49-F238E27FC236}">
                    <a16:creationId xmlns:a16="http://schemas.microsoft.com/office/drawing/2014/main" xmlns="" id="{986205AE-75F4-444D-8BF3-8A116E2D7A97}"/>
                  </a:ext>
                </a:extLst>
              </p14:cNvPr>
              <p14:cNvContentPartPr/>
              <p14:nvPr/>
            </p14:nvContentPartPr>
            <p14:xfrm>
              <a:off x="9450360" y="3265110"/>
              <a:ext cx="206280" cy="90720"/>
            </p14:xfrm>
          </p:contentPart>
        </mc:Choice>
        <mc:Fallback xmlns="">
          <p:pic>
            <p:nvPicPr>
              <p:cNvPr id="14" name="Encre 13">
                <a:extLst>
                  <a:ext uri="{FF2B5EF4-FFF2-40B4-BE49-F238E27FC236}">
                    <a16:creationId xmlns:a16="http://schemas.microsoft.com/office/drawing/2014/main" id="{986205AE-75F4-444D-8BF3-8A116E2D7A97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9432720" y="3229110"/>
                <a:ext cx="241920" cy="162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15" name="Encre 14">
                <a:extLst>
                  <a:ext uri="{FF2B5EF4-FFF2-40B4-BE49-F238E27FC236}">
                    <a16:creationId xmlns:a16="http://schemas.microsoft.com/office/drawing/2014/main" xmlns="" id="{FBFDD2EC-D3EB-B543-9CC5-65224D96BAEC}"/>
                  </a:ext>
                </a:extLst>
              </p14:cNvPr>
              <p14:cNvContentPartPr/>
              <p14:nvPr/>
            </p14:nvContentPartPr>
            <p14:xfrm>
              <a:off x="8835840" y="3039390"/>
              <a:ext cx="802080" cy="43920"/>
            </p14:xfrm>
          </p:contentPart>
        </mc:Choice>
        <mc:Fallback xmlns="">
          <p:pic>
            <p:nvPicPr>
              <p:cNvPr id="15" name="Encre 14">
                <a:extLst>
                  <a:ext uri="{FF2B5EF4-FFF2-40B4-BE49-F238E27FC236}">
                    <a16:creationId xmlns:a16="http://schemas.microsoft.com/office/drawing/2014/main" id="{FBFDD2EC-D3EB-B543-9CC5-65224D96BAEC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8817840" y="3003390"/>
                <a:ext cx="837720" cy="115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16" name="Encre 15">
                <a:extLst>
                  <a:ext uri="{FF2B5EF4-FFF2-40B4-BE49-F238E27FC236}">
                    <a16:creationId xmlns:a16="http://schemas.microsoft.com/office/drawing/2014/main" xmlns="" id="{CFBBE508-1365-2340-AC48-BA11CB4D6486}"/>
                  </a:ext>
                </a:extLst>
              </p14:cNvPr>
              <p14:cNvContentPartPr/>
              <p14:nvPr/>
            </p14:nvContentPartPr>
            <p14:xfrm>
              <a:off x="9428400" y="2695230"/>
              <a:ext cx="274320" cy="102960"/>
            </p14:xfrm>
          </p:contentPart>
        </mc:Choice>
        <mc:Fallback xmlns="">
          <p:pic>
            <p:nvPicPr>
              <p:cNvPr id="16" name="Encre 15">
                <a:extLst>
                  <a:ext uri="{FF2B5EF4-FFF2-40B4-BE49-F238E27FC236}">
                    <a16:creationId xmlns:a16="http://schemas.microsoft.com/office/drawing/2014/main" id="{CFBBE508-1365-2340-AC48-BA11CB4D6486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9410400" y="2659590"/>
                <a:ext cx="309960" cy="174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17" name="Encre 16">
                <a:extLst>
                  <a:ext uri="{FF2B5EF4-FFF2-40B4-BE49-F238E27FC236}">
                    <a16:creationId xmlns:a16="http://schemas.microsoft.com/office/drawing/2014/main" xmlns="" id="{8DD720E9-AF0A-6C4E-AF7E-5B77EF64B91C}"/>
                  </a:ext>
                </a:extLst>
              </p14:cNvPr>
              <p14:cNvContentPartPr/>
              <p14:nvPr/>
            </p14:nvContentPartPr>
            <p14:xfrm>
              <a:off x="9690120" y="2020230"/>
              <a:ext cx="187200" cy="623880"/>
            </p14:xfrm>
          </p:contentPart>
        </mc:Choice>
        <mc:Fallback xmlns="">
          <p:pic>
            <p:nvPicPr>
              <p:cNvPr id="17" name="Encre 16">
                <a:extLst>
                  <a:ext uri="{FF2B5EF4-FFF2-40B4-BE49-F238E27FC236}">
                    <a16:creationId xmlns:a16="http://schemas.microsoft.com/office/drawing/2014/main" id="{8DD720E9-AF0A-6C4E-AF7E-5B77EF64B91C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9672480" y="1984230"/>
                <a:ext cx="222840" cy="695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8914845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8583FE6-1174-4CC7-9773-34630DB2F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342" y="1777231"/>
            <a:ext cx="11317288" cy="1049235"/>
          </a:xfrm>
        </p:spPr>
        <p:txBody>
          <a:bodyPr>
            <a:noAutofit/>
          </a:bodyPr>
          <a:lstStyle/>
          <a:p>
            <a:r>
              <a:rPr lang="fr-CH" sz="5400" b="1" dirty="0"/>
              <a:t>Merci de votre attention !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B76738C1-AAA6-48B1-AE22-40EAFF125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53" y="2153259"/>
            <a:ext cx="10823577" cy="50258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CH" sz="6600" b="1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CH" sz="4800" b="1" i="1" dirty="0">
                <a:solidFill>
                  <a:schemeClr val="tx1"/>
                </a:solidFill>
              </a:rPr>
              <a:t>						</a:t>
            </a:r>
            <a:endParaRPr lang="fr-CH" sz="4800" b="1" i="1" dirty="0"/>
          </a:p>
          <a:p>
            <a:pPr marL="0" indent="0">
              <a:buNone/>
            </a:pPr>
            <a:r>
              <a:rPr lang="fr-CH" sz="4800" b="1" i="1" dirty="0"/>
              <a:t>						</a:t>
            </a:r>
            <a:r>
              <a:rPr lang="fr-CH" sz="4800" b="1" i="1" dirty="0">
                <a:solidFill>
                  <a:schemeClr val="tx1"/>
                </a:solidFill>
              </a:rPr>
              <a:t>… et à bientôt !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Encre 3">
                <a:extLst>
                  <a:ext uri="{FF2B5EF4-FFF2-40B4-BE49-F238E27FC236}">
                    <a16:creationId xmlns:a16="http://schemas.microsoft.com/office/drawing/2014/main" xmlns="" id="{23AED427-E5F8-D240-8563-32B9B2EC5B4C}"/>
                  </a:ext>
                </a:extLst>
              </p14:cNvPr>
              <p14:cNvContentPartPr/>
              <p14:nvPr/>
            </p14:nvContentPartPr>
            <p14:xfrm>
              <a:off x="987840" y="3577950"/>
              <a:ext cx="216360" cy="441360"/>
            </p14:xfrm>
          </p:contentPart>
        </mc:Choice>
        <mc:Fallback xmlns="">
          <p:pic>
            <p:nvPicPr>
              <p:cNvPr id="4" name="Encre 3">
                <a:extLst>
                  <a:ext uri="{FF2B5EF4-FFF2-40B4-BE49-F238E27FC236}">
                    <a16:creationId xmlns:a16="http://schemas.microsoft.com/office/drawing/2014/main" id="{23AED427-E5F8-D240-8563-32B9B2EC5B4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79200" y="3569310"/>
                <a:ext cx="234000" cy="459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4" name="Groupe 13">
            <a:extLst>
              <a:ext uri="{FF2B5EF4-FFF2-40B4-BE49-F238E27FC236}">
                <a16:creationId xmlns:a16="http://schemas.microsoft.com/office/drawing/2014/main" xmlns="" id="{C9E2BE3B-EC61-9242-86A8-072A805A9253}"/>
              </a:ext>
            </a:extLst>
          </p:cNvPr>
          <p:cNvGrpSpPr/>
          <p:nvPr/>
        </p:nvGrpSpPr>
        <p:grpSpPr>
          <a:xfrm>
            <a:off x="1287720" y="3504510"/>
            <a:ext cx="848520" cy="480240"/>
            <a:chOff x="1287720" y="3504510"/>
            <a:chExt cx="848520" cy="480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6" name="Encre 5">
                  <a:extLst>
                    <a:ext uri="{FF2B5EF4-FFF2-40B4-BE49-F238E27FC236}">
                      <a16:creationId xmlns:a16="http://schemas.microsoft.com/office/drawing/2014/main" xmlns="" id="{BA5EE3EF-D4F0-A447-A5DD-733B503A88D8}"/>
                    </a:ext>
                  </a:extLst>
                </p14:cNvPr>
                <p14:cNvContentPartPr/>
                <p14:nvPr/>
              </p14:nvContentPartPr>
              <p14:xfrm>
                <a:off x="1287720" y="3518190"/>
                <a:ext cx="228960" cy="466560"/>
              </p14:xfrm>
            </p:contentPart>
          </mc:Choice>
          <mc:Fallback xmlns="">
            <p:pic>
              <p:nvPicPr>
                <p:cNvPr id="6" name="Encre 5">
                  <a:extLst>
                    <a:ext uri="{FF2B5EF4-FFF2-40B4-BE49-F238E27FC236}">
                      <a16:creationId xmlns:a16="http://schemas.microsoft.com/office/drawing/2014/main" id="{BA5EE3EF-D4F0-A447-A5DD-733B503A88D8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278720" y="3509190"/>
                  <a:ext cx="246600" cy="48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7" name="Encre 6">
                  <a:extLst>
                    <a:ext uri="{FF2B5EF4-FFF2-40B4-BE49-F238E27FC236}">
                      <a16:creationId xmlns:a16="http://schemas.microsoft.com/office/drawing/2014/main" xmlns="" id="{3284F0A7-F663-DD43-A472-EBBC9EB9044A}"/>
                    </a:ext>
                  </a:extLst>
                </p14:cNvPr>
                <p14:cNvContentPartPr/>
                <p14:nvPr/>
              </p14:nvContentPartPr>
              <p14:xfrm>
                <a:off x="1324800" y="3819870"/>
                <a:ext cx="127080" cy="15480"/>
              </p14:xfrm>
            </p:contentPart>
          </mc:Choice>
          <mc:Fallback xmlns="">
            <p:pic>
              <p:nvPicPr>
                <p:cNvPr id="7" name="Encre 6">
                  <a:extLst>
                    <a:ext uri="{FF2B5EF4-FFF2-40B4-BE49-F238E27FC236}">
                      <a16:creationId xmlns:a16="http://schemas.microsoft.com/office/drawing/2014/main" id="{3284F0A7-F663-DD43-A472-EBBC9EB9044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315800" y="3811230"/>
                  <a:ext cx="144720" cy="3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8" name="Encre 7">
                  <a:extLst>
                    <a:ext uri="{FF2B5EF4-FFF2-40B4-BE49-F238E27FC236}">
                      <a16:creationId xmlns:a16="http://schemas.microsoft.com/office/drawing/2014/main" xmlns="" id="{D8C4D05E-73DC-B54E-AF17-133ED8EA5812}"/>
                    </a:ext>
                  </a:extLst>
                </p14:cNvPr>
                <p14:cNvContentPartPr/>
                <p14:nvPr/>
              </p14:nvContentPartPr>
              <p14:xfrm>
                <a:off x="1457280" y="3819870"/>
                <a:ext cx="360" cy="360"/>
              </p14:xfrm>
            </p:contentPart>
          </mc:Choice>
          <mc:Fallback xmlns="">
            <p:pic>
              <p:nvPicPr>
                <p:cNvPr id="8" name="Encre 7">
                  <a:extLst>
                    <a:ext uri="{FF2B5EF4-FFF2-40B4-BE49-F238E27FC236}">
                      <a16:creationId xmlns:a16="http://schemas.microsoft.com/office/drawing/2014/main" id="{D8C4D05E-73DC-B54E-AF17-133ED8EA5812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448280" y="381123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0" name="Encre 9">
                  <a:extLst>
                    <a:ext uri="{FF2B5EF4-FFF2-40B4-BE49-F238E27FC236}">
                      <a16:creationId xmlns:a16="http://schemas.microsoft.com/office/drawing/2014/main" xmlns="" id="{50C60B3F-EDE7-2948-8A8F-879124FB91EA}"/>
                    </a:ext>
                  </a:extLst>
                </p14:cNvPr>
                <p14:cNvContentPartPr/>
                <p14:nvPr/>
              </p14:nvContentPartPr>
              <p14:xfrm>
                <a:off x="1793880" y="3537990"/>
                <a:ext cx="19440" cy="383760"/>
              </p14:xfrm>
            </p:contentPart>
          </mc:Choice>
          <mc:Fallback xmlns="">
            <p:pic>
              <p:nvPicPr>
                <p:cNvPr id="10" name="Encre 9">
                  <a:extLst>
                    <a:ext uri="{FF2B5EF4-FFF2-40B4-BE49-F238E27FC236}">
                      <a16:creationId xmlns:a16="http://schemas.microsoft.com/office/drawing/2014/main" id="{50C60B3F-EDE7-2948-8A8F-879124FB91EA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784880" y="3528990"/>
                  <a:ext cx="37080" cy="40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1" name="Encre 10">
                  <a:extLst>
                    <a:ext uri="{FF2B5EF4-FFF2-40B4-BE49-F238E27FC236}">
                      <a16:creationId xmlns:a16="http://schemas.microsoft.com/office/drawing/2014/main" xmlns="" id="{01DCEF34-2C7D-E04B-B6EF-451EAC3931A4}"/>
                    </a:ext>
                  </a:extLst>
                </p14:cNvPr>
                <p14:cNvContentPartPr/>
                <p14:nvPr/>
              </p14:nvContentPartPr>
              <p14:xfrm>
                <a:off x="1557720" y="3504510"/>
                <a:ext cx="433800" cy="6480"/>
              </p14:xfrm>
            </p:contentPart>
          </mc:Choice>
          <mc:Fallback xmlns="">
            <p:pic>
              <p:nvPicPr>
                <p:cNvPr id="11" name="Encre 10">
                  <a:extLst>
                    <a:ext uri="{FF2B5EF4-FFF2-40B4-BE49-F238E27FC236}">
                      <a16:creationId xmlns:a16="http://schemas.microsoft.com/office/drawing/2014/main" id="{01DCEF34-2C7D-E04B-B6EF-451EAC3931A4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549080" y="3495510"/>
                  <a:ext cx="451440" cy="2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3" name="Encre 12">
                  <a:extLst>
                    <a:ext uri="{FF2B5EF4-FFF2-40B4-BE49-F238E27FC236}">
                      <a16:creationId xmlns:a16="http://schemas.microsoft.com/office/drawing/2014/main" xmlns="" id="{02049587-BFA2-F645-933A-5BCD166C12AB}"/>
                    </a:ext>
                  </a:extLst>
                </p14:cNvPr>
                <p14:cNvContentPartPr/>
                <p14:nvPr/>
              </p14:nvContentPartPr>
              <p14:xfrm>
                <a:off x="2135880" y="3509190"/>
                <a:ext cx="360" cy="422640"/>
              </p14:xfrm>
            </p:contentPart>
          </mc:Choice>
          <mc:Fallback xmlns="">
            <p:pic>
              <p:nvPicPr>
                <p:cNvPr id="13" name="Encre 12">
                  <a:extLst>
                    <a:ext uri="{FF2B5EF4-FFF2-40B4-BE49-F238E27FC236}">
                      <a16:creationId xmlns:a16="http://schemas.microsoft.com/office/drawing/2014/main" id="{02049587-BFA2-F645-933A-5BCD166C12AB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126880" y="3500190"/>
                  <a:ext cx="18000" cy="4402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5" name="Encre 14">
                <a:extLst>
                  <a:ext uri="{FF2B5EF4-FFF2-40B4-BE49-F238E27FC236}">
                    <a16:creationId xmlns:a16="http://schemas.microsoft.com/office/drawing/2014/main" xmlns="" id="{E65A0483-0FF4-BF4F-8CBE-9192F4323256}"/>
                  </a:ext>
                </a:extLst>
              </p14:cNvPr>
              <p14:cNvContentPartPr/>
              <p14:nvPr/>
            </p14:nvContentPartPr>
            <p14:xfrm>
              <a:off x="2305800" y="3519270"/>
              <a:ext cx="300600" cy="428040"/>
            </p14:xfrm>
          </p:contentPart>
        </mc:Choice>
        <mc:Fallback xmlns="">
          <p:pic>
            <p:nvPicPr>
              <p:cNvPr id="15" name="Encre 14">
                <a:extLst>
                  <a:ext uri="{FF2B5EF4-FFF2-40B4-BE49-F238E27FC236}">
                    <a16:creationId xmlns:a16="http://schemas.microsoft.com/office/drawing/2014/main" id="{E65A0483-0FF4-BF4F-8CBE-9192F4323256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296800" y="3510270"/>
                <a:ext cx="318240" cy="445680"/>
              </a:xfrm>
              <a:prstGeom prst="rect">
                <a:avLst/>
              </a:prstGeom>
            </p:spPr>
          </p:pic>
        </mc:Fallback>
      </mc:AlternateContent>
      <p:grpSp>
        <p:nvGrpSpPr>
          <p:cNvPr id="35" name="Groupe 34">
            <a:extLst>
              <a:ext uri="{FF2B5EF4-FFF2-40B4-BE49-F238E27FC236}">
                <a16:creationId xmlns:a16="http://schemas.microsoft.com/office/drawing/2014/main" xmlns="" id="{60E945F0-125C-DD49-B7D8-24C97D995A77}"/>
              </a:ext>
            </a:extLst>
          </p:cNvPr>
          <p:cNvGrpSpPr/>
          <p:nvPr/>
        </p:nvGrpSpPr>
        <p:grpSpPr>
          <a:xfrm>
            <a:off x="1083960" y="4128390"/>
            <a:ext cx="2564640" cy="555480"/>
            <a:chOff x="1083960" y="4128390"/>
            <a:chExt cx="2564640" cy="555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6" name="Encre 15">
                  <a:extLst>
                    <a:ext uri="{FF2B5EF4-FFF2-40B4-BE49-F238E27FC236}">
                      <a16:creationId xmlns:a16="http://schemas.microsoft.com/office/drawing/2014/main" xmlns="" id="{83F4B5F9-4098-0143-84BD-A9DC01EB7AFD}"/>
                    </a:ext>
                  </a:extLst>
                </p14:cNvPr>
                <p14:cNvContentPartPr/>
                <p14:nvPr/>
              </p14:nvContentPartPr>
              <p14:xfrm>
                <a:off x="1083960" y="4297950"/>
                <a:ext cx="15480" cy="363240"/>
              </p14:xfrm>
            </p:contentPart>
          </mc:Choice>
          <mc:Fallback xmlns="">
            <p:pic>
              <p:nvPicPr>
                <p:cNvPr id="16" name="Encre 15">
                  <a:extLst>
                    <a:ext uri="{FF2B5EF4-FFF2-40B4-BE49-F238E27FC236}">
                      <a16:creationId xmlns:a16="http://schemas.microsoft.com/office/drawing/2014/main" id="{83F4B5F9-4098-0143-84BD-A9DC01EB7AFD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075320" y="4288950"/>
                  <a:ext cx="33120" cy="38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7" name="Encre 16">
                  <a:extLst>
                    <a:ext uri="{FF2B5EF4-FFF2-40B4-BE49-F238E27FC236}">
                      <a16:creationId xmlns:a16="http://schemas.microsoft.com/office/drawing/2014/main" xmlns="" id="{A4D83638-1C67-BD4D-BA65-D888C1FA82D2}"/>
                    </a:ext>
                  </a:extLst>
                </p14:cNvPr>
                <p14:cNvContentPartPr/>
                <p14:nvPr/>
              </p14:nvContentPartPr>
              <p14:xfrm>
                <a:off x="1496880" y="4283550"/>
                <a:ext cx="360" cy="343080"/>
              </p14:xfrm>
            </p:contentPart>
          </mc:Choice>
          <mc:Fallback xmlns="">
            <p:pic>
              <p:nvPicPr>
                <p:cNvPr id="17" name="Encre 16">
                  <a:extLst>
                    <a:ext uri="{FF2B5EF4-FFF2-40B4-BE49-F238E27FC236}">
                      <a16:creationId xmlns:a16="http://schemas.microsoft.com/office/drawing/2014/main" id="{A4D83638-1C67-BD4D-BA65-D888C1FA82D2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487880" y="4274910"/>
                  <a:ext cx="18000" cy="36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8" name="Encre 17">
                  <a:extLst>
                    <a:ext uri="{FF2B5EF4-FFF2-40B4-BE49-F238E27FC236}">
                      <a16:creationId xmlns:a16="http://schemas.microsoft.com/office/drawing/2014/main" xmlns="" id="{582120F9-6942-9B4A-9295-6B8B7F3BA0CD}"/>
                    </a:ext>
                  </a:extLst>
                </p14:cNvPr>
                <p14:cNvContentPartPr/>
                <p14:nvPr/>
              </p14:nvContentPartPr>
              <p14:xfrm>
                <a:off x="1245600" y="4263750"/>
                <a:ext cx="492120" cy="37440"/>
              </p14:xfrm>
            </p:contentPart>
          </mc:Choice>
          <mc:Fallback xmlns="">
            <p:pic>
              <p:nvPicPr>
                <p:cNvPr id="18" name="Encre 17">
                  <a:extLst>
                    <a:ext uri="{FF2B5EF4-FFF2-40B4-BE49-F238E27FC236}">
                      <a16:creationId xmlns:a16="http://schemas.microsoft.com/office/drawing/2014/main" id="{582120F9-6942-9B4A-9295-6B8B7F3BA0CD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236960" y="4254750"/>
                  <a:ext cx="509760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0" name="Encre 19">
                  <a:extLst>
                    <a:ext uri="{FF2B5EF4-FFF2-40B4-BE49-F238E27FC236}">
                      <a16:creationId xmlns:a16="http://schemas.microsoft.com/office/drawing/2014/main" xmlns="" id="{CB66E8C9-1FB1-5B42-8E49-0661D056D3F2}"/>
                    </a:ext>
                  </a:extLst>
                </p14:cNvPr>
                <p14:cNvContentPartPr/>
                <p14:nvPr/>
              </p14:nvContentPartPr>
              <p14:xfrm>
                <a:off x="1832400" y="4250430"/>
                <a:ext cx="316080" cy="417600"/>
              </p14:xfrm>
            </p:contentPart>
          </mc:Choice>
          <mc:Fallback xmlns="">
            <p:pic>
              <p:nvPicPr>
                <p:cNvPr id="20" name="Encre 19">
                  <a:extLst>
                    <a:ext uri="{FF2B5EF4-FFF2-40B4-BE49-F238E27FC236}">
                      <a16:creationId xmlns:a16="http://schemas.microsoft.com/office/drawing/2014/main" id="{CB66E8C9-1FB1-5B42-8E49-0661D056D3F2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823760" y="4241430"/>
                  <a:ext cx="333720" cy="43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2" name="Encre 21">
                  <a:extLst>
                    <a:ext uri="{FF2B5EF4-FFF2-40B4-BE49-F238E27FC236}">
                      <a16:creationId xmlns:a16="http://schemas.microsoft.com/office/drawing/2014/main" xmlns="" id="{B872BEA5-07DA-C64A-8DBF-DE666E06E831}"/>
                    </a:ext>
                  </a:extLst>
                </p14:cNvPr>
                <p14:cNvContentPartPr/>
                <p14:nvPr/>
              </p14:nvContentPartPr>
              <p14:xfrm>
                <a:off x="1887480" y="4465350"/>
                <a:ext cx="171000" cy="360"/>
              </p14:xfrm>
            </p:contentPart>
          </mc:Choice>
          <mc:Fallback xmlns="">
            <p:pic>
              <p:nvPicPr>
                <p:cNvPr id="22" name="Encre 21">
                  <a:extLst>
                    <a:ext uri="{FF2B5EF4-FFF2-40B4-BE49-F238E27FC236}">
                      <a16:creationId xmlns:a16="http://schemas.microsoft.com/office/drawing/2014/main" id="{B872BEA5-07DA-C64A-8DBF-DE666E06E831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878840" y="4456710"/>
                  <a:ext cx="18864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4" name="Encre 23">
                  <a:extLst>
                    <a:ext uri="{FF2B5EF4-FFF2-40B4-BE49-F238E27FC236}">
                      <a16:creationId xmlns:a16="http://schemas.microsoft.com/office/drawing/2014/main" xmlns="" id="{41876A8A-A4CE-5F42-A338-E1628443CB37}"/>
                    </a:ext>
                  </a:extLst>
                </p14:cNvPr>
                <p14:cNvContentPartPr/>
                <p14:nvPr/>
              </p14:nvContentPartPr>
              <p14:xfrm>
                <a:off x="2282760" y="4254750"/>
                <a:ext cx="201600" cy="419040"/>
              </p14:xfrm>
            </p:contentPart>
          </mc:Choice>
          <mc:Fallback xmlns="">
            <p:pic>
              <p:nvPicPr>
                <p:cNvPr id="24" name="Encre 23">
                  <a:extLst>
                    <a:ext uri="{FF2B5EF4-FFF2-40B4-BE49-F238E27FC236}">
                      <a16:creationId xmlns:a16="http://schemas.microsoft.com/office/drawing/2014/main" id="{41876A8A-A4CE-5F42-A338-E1628443CB37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273760" y="4246110"/>
                  <a:ext cx="219240" cy="43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26" name="Encre 25">
                  <a:extLst>
                    <a:ext uri="{FF2B5EF4-FFF2-40B4-BE49-F238E27FC236}">
                      <a16:creationId xmlns:a16="http://schemas.microsoft.com/office/drawing/2014/main" xmlns="" id="{13D474F7-28AB-0E45-B079-836B5A8A9809}"/>
                    </a:ext>
                  </a:extLst>
                </p14:cNvPr>
                <p14:cNvContentPartPr/>
                <p14:nvPr/>
              </p14:nvContentPartPr>
              <p14:xfrm>
                <a:off x="2633760" y="4268070"/>
                <a:ext cx="12240" cy="371160"/>
              </p14:xfrm>
            </p:contentPart>
          </mc:Choice>
          <mc:Fallback xmlns="">
            <p:pic>
              <p:nvPicPr>
                <p:cNvPr id="26" name="Encre 25">
                  <a:extLst>
                    <a:ext uri="{FF2B5EF4-FFF2-40B4-BE49-F238E27FC236}">
                      <a16:creationId xmlns:a16="http://schemas.microsoft.com/office/drawing/2014/main" id="{13D474F7-28AB-0E45-B079-836B5A8A9809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625120" y="4259430"/>
                  <a:ext cx="29880" cy="38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8" name="Encre 27">
                  <a:extLst>
                    <a:ext uri="{FF2B5EF4-FFF2-40B4-BE49-F238E27FC236}">
                      <a16:creationId xmlns:a16="http://schemas.microsoft.com/office/drawing/2014/main" xmlns="" id="{0382F467-D375-7142-A6B1-5DC453594E89}"/>
                    </a:ext>
                  </a:extLst>
                </p14:cNvPr>
                <p14:cNvContentPartPr/>
                <p14:nvPr/>
              </p14:nvContentPartPr>
              <p14:xfrm>
                <a:off x="2800800" y="4258710"/>
                <a:ext cx="336960" cy="389160"/>
              </p14:xfrm>
            </p:contentPart>
          </mc:Choice>
          <mc:Fallback xmlns="">
            <p:pic>
              <p:nvPicPr>
                <p:cNvPr id="28" name="Encre 27">
                  <a:extLst>
                    <a:ext uri="{FF2B5EF4-FFF2-40B4-BE49-F238E27FC236}">
                      <a16:creationId xmlns:a16="http://schemas.microsoft.com/office/drawing/2014/main" id="{0382F467-D375-7142-A6B1-5DC453594E89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792160" y="4249710"/>
                  <a:ext cx="354600" cy="40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30" name="Encre 29">
                  <a:extLst>
                    <a:ext uri="{FF2B5EF4-FFF2-40B4-BE49-F238E27FC236}">
                      <a16:creationId xmlns:a16="http://schemas.microsoft.com/office/drawing/2014/main" xmlns="" id="{D38A58A3-1059-0F41-8532-AD666AA5FABF}"/>
                    </a:ext>
                  </a:extLst>
                </p14:cNvPr>
                <p14:cNvContentPartPr/>
                <p14:nvPr/>
              </p14:nvContentPartPr>
              <p14:xfrm>
                <a:off x="2828160" y="4421070"/>
                <a:ext cx="225720" cy="10080"/>
              </p14:xfrm>
            </p:contentPart>
          </mc:Choice>
          <mc:Fallback xmlns="">
            <p:pic>
              <p:nvPicPr>
                <p:cNvPr id="30" name="Encre 29">
                  <a:extLst>
                    <a:ext uri="{FF2B5EF4-FFF2-40B4-BE49-F238E27FC236}">
                      <a16:creationId xmlns:a16="http://schemas.microsoft.com/office/drawing/2014/main" id="{D38A58A3-1059-0F41-8532-AD666AA5FABF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2819160" y="4412070"/>
                  <a:ext cx="243360" cy="2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32" name="Encre 31">
                  <a:extLst>
                    <a:ext uri="{FF2B5EF4-FFF2-40B4-BE49-F238E27FC236}">
                      <a16:creationId xmlns:a16="http://schemas.microsoft.com/office/drawing/2014/main" xmlns="" id="{1E1478B0-5CAA-A549-B486-796495EA746F}"/>
                    </a:ext>
                  </a:extLst>
                </p14:cNvPr>
                <p14:cNvContentPartPr/>
                <p14:nvPr/>
              </p14:nvContentPartPr>
              <p14:xfrm>
                <a:off x="2828520" y="4219110"/>
                <a:ext cx="291240" cy="3240"/>
              </p14:xfrm>
            </p:contentPart>
          </mc:Choice>
          <mc:Fallback xmlns="">
            <p:pic>
              <p:nvPicPr>
                <p:cNvPr id="32" name="Encre 31">
                  <a:extLst>
                    <a:ext uri="{FF2B5EF4-FFF2-40B4-BE49-F238E27FC236}">
                      <a16:creationId xmlns:a16="http://schemas.microsoft.com/office/drawing/2014/main" id="{1E1478B0-5CAA-A549-B486-796495EA746F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2819520" y="4210110"/>
                  <a:ext cx="308880" cy="2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34" name="Encre 33">
                  <a:extLst>
                    <a:ext uri="{FF2B5EF4-FFF2-40B4-BE49-F238E27FC236}">
                      <a16:creationId xmlns:a16="http://schemas.microsoft.com/office/drawing/2014/main" xmlns="" id="{1A47D04A-D035-3746-8E2D-4E3F826428A4}"/>
                    </a:ext>
                  </a:extLst>
                </p14:cNvPr>
                <p14:cNvContentPartPr/>
                <p14:nvPr/>
              </p14:nvContentPartPr>
              <p14:xfrm>
                <a:off x="3277440" y="4128390"/>
                <a:ext cx="371160" cy="555480"/>
              </p14:xfrm>
            </p:contentPart>
          </mc:Choice>
          <mc:Fallback xmlns="">
            <p:pic>
              <p:nvPicPr>
                <p:cNvPr id="34" name="Encre 33">
                  <a:extLst>
                    <a:ext uri="{FF2B5EF4-FFF2-40B4-BE49-F238E27FC236}">
                      <a16:creationId xmlns:a16="http://schemas.microsoft.com/office/drawing/2014/main" id="{1A47D04A-D035-3746-8E2D-4E3F826428A4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268440" y="4119390"/>
                  <a:ext cx="388800" cy="573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8" name="Groupe 37">
            <a:extLst>
              <a:ext uri="{FF2B5EF4-FFF2-40B4-BE49-F238E27FC236}">
                <a16:creationId xmlns:a16="http://schemas.microsoft.com/office/drawing/2014/main" xmlns="" id="{31ABBD1A-94F7-0144-8966-7CDCD9DE3EF4}"/>
              </a:ext>
            </a:extLst>
          </p:cNvPr>
          <p:cNvGrpSpPr/>
          <p:nvPr/>
        </p:nvGrpSpPr>
        <p:grpSpPr>
          <a:xfrm>
            <a:off x="1093320" y="4963950"/>
            <a:ext cx="294480" cy="459000"/>
            <a:chOff x="1093320" y="4963950"/>
            <a:chExt cx="294480" cy="459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36" name="Encre 35">
                  <a:extLst>
                    <a:ext uri="{FF2B5EF4-FFF2-40B4-BE49-F238E27FC236}">
                      <a16:creationId xmlns:a16="http://schemas.microsoft.com/office/drawing/2014/main" xmlns="" id="{80582B92-2A2E-3B4E-B3C3-2C0BAAA85F24}"/>
                    </a:ext>
                  </a:extLst>
                </p14:cNvPr>
                <p14:cNvContentPartPr/>
                <p14:nvPr/>
              </p14:nvContentPartPr>
              <p14:xfrm>
                <a:off x="1093320" y="4988070"/>
                <a:ext cx="6480" cy="434880"/>
              </p14:xfrm>
            </p:contentPart>
          </mc:Choice>
          <mc:Fallback xmlns="">
            <p:pic>
              <p:nvPicPr>
                <p:cNvPr id="36" name="Encre 35">
                  <a:extLst>
                    <a:ext uri="{FF2B5EF4-FFF2-40B4-BE49-F238E27FC236}">
                      <a16:creationId xmlns:a16="http://schemas.microsoft.com/office/drawing/2014/main" id="{80582B92-2A2E-3B4E-B3C3-2C0BAAA85F24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1084320" y="4979070"/>
                  <a:ext cx="24120" cy="45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37" name="Encre 36">
                  <a:extLst>
                    <a:ext uri="{FF2B5EF4-FFF2-40B4-BE49-F238E27FC236}">
                      <a16:creationId xmlns:a16="http://schemas.microsoft.com/office/drawing/2014/main" xmlns="" id="{4AA86735-BAC4-6C44-9368-E6DADAA361E8}"/>
                    </a:ext>
                  </a:extLst>
                </p14:cNvPr>
                <p14:cNvContentPartPr/>
                <p14:nvPr/>
              </p14:nvContentPartPr>
              <p14:xfrm>
                <a:off x="1099440" y="4963950"/>
                <a:ext cx="288360" cy="439920"/>
              </p14:xfrm>
            </p:contentPart>
          </mc:Choice>
          <mc:Fallback xmlns="">
            <p:pic>
              <p:nvPicPr>
                <p:cNvPr id="37" name="Encre 36">
                  <a:extLst>
                    <a:ext uri="{FF2B5EF4-FFF2-40B4-BE49-F238E27FC236}">
                      <a16:creationId xmlns:a16="http://schemas.microsoft.com/office/drawing/2014/main" id="{4AA86735-BAC4-6C44-9368-E6DADAA361E8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1090440" y="4954950"/>
                  <a:ext cx="306000" cy="457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39" name="Encre 38">
                <a:extLst>
                  <a:ext uri="{FF2B5EF4-FFF2-40B4-BE49-F238E27FC236}">
                    <a16:creationId xmlns:a16="http://schemas.microsoft.com/office/drawing/2014/main" xmlns="" id="{3D26ECB0-9631-8740-9E70-AF670673A6F1}"/>
                  </a:ext>
                </a:extLst>
              </p14:cNvPr>
              <p14:cNvContentPartPr/>
              <p14:nvPr/>
            </p14:nvContentPartPr>
            <p14:xfrm>
              <a:off x="1532520" y="4971870"/>
              <a:ext cx="281880" cy="423000"/>
            </p14:xfrm>
          </p:contentPart>
        </mc:Choice>
        <mc:Fallback xmlns="">
          <p:pic>
            <p:nvPicPr>
              <p:cNvPr id="39" name="Encre 38">
                <a:extLst>
                  <a:ext uri="{FF2B5EF4-FFF2-40B4-BE49-F238E27FC236}">
                    <a16:creationId xmlns:a16="http://schemas.microsoft.com/office/drawing/2014/main" id="{3D26ECB0-9631-8740-9E70-AF670673A6F1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1523880" y="4963230"/>
                <a:ext cx="299520" cy="44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40" name="Encre 39">
                <a:extLst>
                  <a:ext uri="{FF2B5EF4-FFF2-40B4-BE49-F238E27FC236}">
                    <a16:creationId xmlns:a16="http://schemas.microsoft.com/office/drawing/2014/main" xmlns="" id="{205C3A77-1540-AF42-8E13-00C83D51E422}"/>
                  </a:ext>
                </a:extLst>
              </p14:cNvPr>
              <p14:cNvContentPartPr/>
              <p14:nvPr/>
            </p14:nvContentPartPr>
            <p14:xfrm>
              <a:off x="1568160" y="5227470"/>
              <a:ext cx="175680" cy="360"/>
            </p14:xfrm>
          </p:contentPart>
        </mc:Choice>
        <mc:Fallback xmlns="">
          <p:pic>
            <p:nvPicPr>
              <p:cNvPr id="40" name="Encre 39">
                <a:extLst>
                  <a:ext uri="{FF2B5EF4-FFF2-40B4-BE49-F238E27FC236}">
                    <a16:creationId xmlns:a16="http://schemas.microsoft.com/office/drawing/2014/main" id="{205C3A77-1540-AF42-8E13-00C83D51E422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1559160" y="5218830"/>
                <a:ext cx="19332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42" name="Encre 41">
                <a:extLst>
                  <a:ext uri="{FF2B5EF4-FFF2-40B4-BE49-F238E27FC236}">
                    <a16:creationId xmlns:a16="http://schemas.microsoft.com/office/drawing/2014/main" xmlns="" id="{354DA395-A971-8B40-9D05-59DA3974DCF1}"/>
                  </a:ext>
                </a:extLst>
              </p14:cNvPr>
              <p14:cNvContentPartPr/>
              <p14:nvPr/>
            </p14:nvContentPartPr>
            <p14:xfrm>
              <a:off x="2055240" y="5006430"/>
              <a:ext cx="32400" cy="358560"/>
            </p14:xfrm>
          </p:contentPart>
        </mc:Choice>
        <mc:Fallback xmlns="">
          <p:pic>
            <p:nvPicPr>
              <p:cNvPr id="42" name="Encre 41">
                <a:extLst>
                  <a:ext uri="{FF2B5EF4-FFF2-40B4-BE49-F238E27FC236}">
                    <a16:creationId xmlns:a16="http://schemas.microsoft.com/office/drawing/2014/main" id="{354DA395-A971-8B40-9D05-59DA3974DCF1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2046240" y="4997430"/>
                <a:ext cx="50040" cy="37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43" name="Encre 42">
                <a:extLst>
                  <a:ext uri="{FF2B5EF4-FFF2-40B4-BE49-F238E27FC236}">
                    <a16:creationId xmlns:a16="http://schemas.microsoft.com/office/drawing/2014/main" xmlns="" id="{6D58DD14-C3D0-6A4C-9EB8-C2BAF1DC8DDE}"/>
                  </a:ext>
                </a:extLst>
              </p14:cNvPr>
              <p14:cNvContentPartPr/>
              <p14:nvPr/>
            </p14:nvContentPartPr>
            <p14:xfrm>
              <a:off x="1863000" y="4985910"/>
              <a:ext cx="404640" cy="30600"/>
            </p14:xfrm>
          </p:contentPart>
        </mc:Choice>
        <mc:Fallback xmlns="">
          <p:pic>
            <p:nvPicPr>
              <p:cNvPr id="43" name="Encre 42">
                <a:extLst>
                  <a:ext uri="{FF2B5EF4-FFF2-40B4-BE49-F238E27FC236}">
                    <a16:creationId xmlns:a16="http://schemas.microsoft.com/office/drawing/2014/main" id="{6D58DD14-C3D0-6A4C-9EB8-C2BAF1DC8DDE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1854000" y="4976910"/>
                <a:ext cx="422280" cy="48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2">
            <p14:nvContentPartPr>
              <p14:cNvPr id="45" name="Encre 44">
                <a:extLst>
                  <a:ext uri="{FF2B5EF4-FFF2-40B4-BE49-F238E27FC236}">
                    <a16:creationId xmlns:a16="http://schemas.microsoft.com/office/drawing/2014/main" xmlns="" id="{1A4C7118-394F-CF42-9D47-F1EBC8D291BC}"/>
                  </a:ext>
                </a:extLst>
              </p14:cNvPr>
              <p14:cNvContentPartPr/>
              <p14:nvPr/>
            </p14:nvContentPartPr>
            <p14:xfrm>
              <a:off x="2418480" y="5016510"/>
              <a:ext cx="360" cy="432720"/>
            </p14:xfrm>
          </p:contentPart>
        </mc:Choice>
        <mc:Fallback xmlns="">
          <p:pic>
            <p:nvPicPr>
              <p:cNvPr id="45" name="Encre 44">
                <a:extLst>
                  <a:ext uri="{FF2B5EF4-FFF2-40B4-BE49-F238E27FC236}">
                    <a16:creationId xmlns:a16="http://schemas.microsoft.com/office/drawing/2014/main" id="{1A4C7118-394F-CF42-9D47-F1EBC8D291BC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2409840" y="5007870"/>
                <a:ext cx="18000" cy="450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4">
            <p14:nvContentPartPr>
              <p14:cNvPr id="47" name="Encre 46">
                <a:extLst>
                  <a:ext uri="{FF2B5EF4-FFF2-40B4-BE49-F238E27FC236}">
                    <a16:creationId xmlns:a16="http://schemas.microsoft.com/office/drawing/2014/main" xmlns="" id="{134411BD-6123-4743-BE04-9291E5086BF1}"/>
                  </a:ext>
                </a:extLst>
              </p14:cNvPr>
              <p14:cNvContentPartPr/>
              <p14:nvPr/>
            </p14:nvContentPartPr>
            <p14:xfrm>
              <a:off x="2615040" y="5018670"/>
              <a:ext cx="35640" cy="404640"/>
            </p14:xfrm>
          </p:contentPart>
        </mc:Choice>
        <mc:Fallback xmlns="">
          <p:pic>
            <p:nvPicPr>
              <p:cNvPr id="47" name="Encre 46">
                <a:extLst>
                  <a:ext uri="{FF2B5EF4-FFF2-40B4-BE49-F238E27FC236}">
                    <a16:creationId xmlns:a16="http://schemas.microsoft.com/office/drawing/2014/main" id="{134411BD-6123-4743-BE04-9291E5086BF1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2606040" y="5010030"/>
                <a:ext cx="53280" cy="42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6">
            <p14:nvContentPartPr>
              <p14:cNvPr id="49" name="Encre 48">
                <a:extLst>
                  <a:ext uri="{FF2B5EF4-FFF2-40B4-BE49-F238E27FC236}">
                    <a16:creationId xmlns:a16="http://schemas.microsoft.com/office/drawing/2014/main" xmlns="" id="{8C9BE5F5-D6FD-6A48-A2FD-0B4AD4F6E9EC}"/>
                  </a:ext>
                </a:extLst>
              </p14:cNvPr>
              <p14:cNvContentPartPr/>
              <p14:nvPr/>
            </p14:nvContentPartPr>
            <p14:xfrm>
              <a:off x="2449080" y="5223510"/>
              <a:ext cx="212400" cy="25560"/>
            </p14:xfrm>
          </p:contentPart>
        </mc:Choice>
        <mc:Fallback xmlns="">
          <p:pic>
            <p:nvPicPr>
              <p:cNvPr id="49" name="Encre 48">
                <a:extLst>
                  <a:ext uri="{FF2B5EF4-FFF2-40B4-BE49-F238E27FC236}">
                    <a16:creationId xmlns:a16="http://schemas.microsoft.com/office/drawing/2014/main" id="{8C9BE5F5-D6FD-6A48-A2FD-0B4AD4F6E9EC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2440440" y="5214510"/>
                <a:ext cx="230040" cy="43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8">
            <p14:nvContentPartPr>
              <p14:cNvPr id="51" name="Encre 50">
                <a:extLst>
                  <a:ext uri="{FF2B5EF4-FFF2-40B4-BE49-F238E27FC236}">
                    <a16:creationId xmlns:a16="http://schemas.microsoft.com/office/drawing/2014/main" xmlns="" id="{0A3172FF-F9B8-604D-8314-3F93DCF895CD}"/>
                  </a:ext>
                </a:extLst>
              </p14:cNvPr>
              <p14:cNvContentPartPr/>
              <p14:nvPr/>
            </p14:nvContentPartPr>
            <p14:xfrm>
              <a:off x="2833560" y="5218830"/>
              <a:ext cx="250920" cy="15840"/>
            </p14:xfrm>
          </p:contentPart>
        </mc:Choice>
        <mc:Fallback xmlns="">
          <p:pic>
            <p:nvPicPr>
              <p:cNvPr id="51" name="Encre 50">
                <a:extLst>
                  <a:ext uri="{FF2B5EF4-FFF2-40B4-BE49-F238E27FC236}">
                    <a16:creationId xmlns:a16="http://schemas.microsoft.com/office/drawing/2014/main" id="{0A3172FF-F9B8-604D-8314-3F93DCF895CD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2824920" y="5210190"/>
                <a:ext cx="268560" cy="3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0">
            <p14:nvContentPartPr>
              <p14:cNvPr id="53" name="Encre 52">
                <a:extLst>
                  <a:ext uri="{FF2B5EF4-FFF2-40B4-BE49-F238E27FC236}">
                    <a16:creationId xmlns:a16="http://schemas.microsoft.com/office/drawing/2014/main" xmlns="" id="{25D9A16F-D02E-0448-8534-7C734CD6FD68}"/>
                  </a:ext>
                </a:extLst>
              </p14:cNvPr>
              <p14:cNvContentPartPr/>
              <p14:nvPr/>
            </p14:nvContentPartPr>
            <p14:xfrm>
              <a:off x="3317040" y="4978710"/>
              <a:ext cx="360" cy="389880"/>
            </p14:xfrm>
          </p:contentPart>
        </mc:Choice>
        <mc:Fallback xmlns="">
          <p:pic>
            <p:nvPicPr>
              <p:cNvPr id="53" name="Encre 52">
                <a:extLst>
                  <a:ext uri="{FF2B5EF4-FFF2-40B4-BE49-F238E27FC236}">
                    <a16:creationId xmlns:a16="http://schemas.microsoft.com/office/drawing/2014/main" id="{25D9A16F-D02E-0448-8534-7C734CD6FD68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3308040" y="4969710"/>
                <a:ext cx="18000" cy="407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2">
            <p14:nvContentPartPr>
              <p14:cNvPr id="55" name="Encre 54">
                <a:extLst>
                  <a:ext uri="{FF2B5EF4-FFF2-40B4-BE49-F238E27FC236}">
                    <a16:creationId xmlns:a16="http://schemas.microsoft.com/office/drawing/2014/main" xmlns="" id="{DEB383C2-42D3-DC45-8B9C-9F8A51E0E466}"/>
                  </a:ext>
                </a:extLst>
              </p14:cNvPr>
              <p14:cNvContentPartPr/>
              <p14:nvPr/>
            </p14:nvContentPartPr>
            <p14:xfrm>
              <a:off x="3278160" y="4972590"/>
              <a:ext cx="248040" cy="273600"/>
            </p14:xfrm>
          </p:contentPart>
        </mc:Choice>
        <mc:Fallback xmlns="">
          <p:pic>
            <p:nvPicPr>
              <p:cNvPr id="55" name="Encre 54">
                <a:extLst>
                  <a:ext uri="{FF2B5EF4-FFF2-40B4-BE49-F238E27FC236}">
                    <a16:creationId xmlns:a16="http://schemas.microsoft.com/office/drawing/2014/main" id="{DEB383C2-42D3-DC45-8B9C-9F8A51E0E466}"/>
                  </a:ext>
                </a:extLst>
              </p:cNvPr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3269520" y="4963590"/>
                <a:ext cx="265680" cy="291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4">
            <p14:nvContentPartPr>
              <p14:cNvPr id="57" name="Encre 56">
                <a:extLst>
                  <a:ext uri="{FF2B5EF4-FFF2-40B4-BE49-F238E27FC236}">
                    <a16:creationId xmlns:a16="http://schemas.microsoft.com/office/drawing/2014/main" xmlns="" id="{90FB8C32-58EC-6D4D-BE8C-DCACE07559CD}"/>
                  </a:ext>
                </a:extLst>
              </p14:cNvPr>
              <p14:cNvContentPartPr/>
              <p14:nvPr/>
            </p14:nvContentPartPr>
            <p14:xfrm>
              <a:off x="3624840" y="4968270"/>
              <a:ext cx="10440" cy="435600"/>
            </p14:xfrm>
          </p:contentPart>
        </mc:Choice>
        <mc:Fallback xmlns="">
          <p:pic>
            <p:nvPicPr>
              <p:cNvPr id="57" name="Encre 56">
                <a:extLst>
                  <a:ext uri="{FF2B5EF4-FFF2-40B4-BE49-F238E27FC236}">
                    <a16:creationId xmlns:a16="http://schemas.microsoft.com/office/drawing/2014/main" id="{90FB8C32-58EC-6D4D-BE8C-DCACE07559CD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3615840" y="4959630"/>
                <a:ext cx="28080" cy="453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6">
            <p14:nvContentPartPr>
              <p14:cNvPr id="59" name="Encre 58">
                <a:extLst>
                  <a:ext uri="{FF2B5EF4-FFF2-40B4-BE49-F238E27FC236}">
                    <a16:creationId xmlns:a16="http://schemas.microsoft.com/office/drawing/2014/main" xmlns="" id="{D2A49776-296E-E04D-8CC8-AC2AF471140C}"/>
                  </a:ext>
                </a:extLst>
              </p14:cNvPr>
              <p14:cNvContentPartPr/>
              <p14:nvPr/>
            </p14:nvContentPartPr>
            <p14:xfrm>
              <a:off x="3818520" y="4988790"/>
              <a:ext cx="16560" cy="381960"/>
            </p14:xfrm>
          </p:contentPart>
        </mc:Choice>
        <mc:Fallback xmlns="">
          <p:pic>
            <p:nvPicPr>
              <p:cNvPr id="59" name="Encre 58">
                <a:extLst>
                  <a:ext uri="{FF2B5EF4-FFF2-40B4-BE49-F238E27FC236}">
                    <a16:creationId xmlns:a16="http://schemas.microsoft.com/office/drawing/2014/main" id="{D2A49776-296E-E04D-8CC8-AC2AF471140C}"/>
                  </a:ext>
                </a:extLst>
              </p:cNvPr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3809520" y="4980150"/>
                <a:ext cx="34200" cy="399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8">
            <p14:nvContentPartPr>
              <p14:cNvPr id="61" name="Encre 60">
                <a:extLst>
                  <a:ext uri="{FF2B5EF4-FFF2-40B4-BE49-F238E27FC236}">
                    <a16:creationId xmlns:a16="http://schemas.microsoft.com/office/drawing/2014/main" xmlns="" id="{D13937BF-95F0-2245-891E-A970B4EA067E}"/>
                  </a:ext>
                </a:extLst>
              </p14:cNvPr>
              <p14:cNvContentPartPr/>
              <p14:nvPr/>
            </p14:nvContentPartPr>
            <p14:xfrm>
              <a:off x="3618000" y="5146470"/>
              <a:ext cx="192240" cy="3600"/>
            </p14:xfrm>
          </p:contentPart>
        </mc:Choice>
        <mc:Fallback xmlns="">
          <p:pic>
            <p:nvPicPr>
              <p:cNvPr id="61" name="Encre 60">
                <a:extLst>
                  <a:ext uri="{FF2B5EF4-FFF2-40B4-BE49-F238E27FC236}">
                    <a16:creationId xmlns:a16="http://schemas.microsoft.com/office/drawing/2014/main" id="{D13937BF-95F0-2245-891E-A970B4EA067E}"/>
                  </a:ext>
                </a:extLst>
              </p:cNvPr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3609360" y="5137470"/>
                <a:ext cx="209880" cy="21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0">
            <p14:nvContentPartPr>
              <p14:cNvPr id="63" name="Encre 62">
                <a:extLst>
                  <a:ext uri="{FF2B5EF4-FFF2-40B4-BE49-F238E27FC236}">
                    <a16:creationId xmlns:a16="http://schemas.microsoft.com/office/drawing/2014/main" xmlns="" id="{ADA983B0-BD15-3A43-9F1C-B24105E0403C}"/>
                  </a:ext>
                </a:extLst>
              </p14:cNvPr>
              <p14:cNvContentPartPr/>
              <p14:nvPr/>
            </p14:nvContentPartPr>
            <p14:xfrm>
              <a:off x="3946320" y="4969350"/>
              <a:ext cx="110520" cy="153360"/>
            </p14:xfrm>
          </p:contentPart>
        </mc:Choice>
        <mc:Fallback xmlns="">
          <p:pic>
            <p:nvPicPr>
              <p:cNvPr id="63" name="Encre 62">
                <a:extLst>
                  <a:ext uri="{FF2B5EF4-FFF2-40B4-BE49-F238E27FC236}">
                    <a16:creationId xmlns:a16="http://schemas.microsoft.com/office/drawing/2014/main" id="{ADA983B0-BD15-3A43-9F1C-B24105E0403C}"/>
                  </a:ext>
                </a:extLst>
              </p:cNvPr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3937320" y="4960350"/>
                <a:ext cx="128160" cy="171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2">
            <p14:nvContentPartPr>
              <p14:cNvPr id="65" name="Encre 64">
                <a:extLst>
                  <a:ext uri="{FF2B5EF4-FFF2-40B4-BE49-F238E27FC236}">
                    <a16:creationId xmlns:a16="http://schemas.microsoft.com/office/drawing/2014/main" xmlns="" id="{A57C8B8F-F6AD-C04B-BED5-339BDB932E7E}"/>
                  </a:ext>
                </a:extLst>
              </p14:cNvPr>
              <p14:cNvContentPartPr/>
              <p14:nvPr/>
            </p14:nvContentPartPr>
            <p14:xfrm>
              <a:off x="4050720" y="4948830"/>
              <a:ext cx="84960" cy="416160"/>
            </p14:xfrm>
          </p:contentPart>
        </mc:Choice>
        <mc:Fallback xmlns="">
          <p:pic>
            <p:nvPicPr>
              <p:cNvPr id="65" name="Encre 64">
                <a:extLst>
                  <a:ext uri="{FF2B5EF4-FFF2-40B4-BE49-F238E27FC236}">
                    <a16:creationId xmlns:a16="http://schemas.microsoft.com/office/drawing/2014/main" id="{A57C8B8F-F6AD-C04B-BED5-339BDB932E7E}"/>
                  </a:ext>
                </a:extLst>
              </p:cNvPr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4041720" y="4939830"/>
                <a:ext cx="102600" cy="433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4">
            <p14:nvContentPartPr>
              <p14:cNvPr id="67" name="Encre 66">
                <a:extLst>
                  <a:ext uri="{FF2B5EF4-FFF2-40B4-BE49-F238E27FC236}">
                    <a16:creationId xmlns:a16="http://schemas.microsoft.com/office/drawing/2014/main" xmlns="" id="{E6585C0E-4C89-C042-BA5C-2AA53C2B28B1}"/>
                  </a:ext>
                </a:extLst>
              </p14:cNvPr>
              <p14:cNvContentPartPr/>
              <p14:nvPr/>
            </p14:nvContentPartPr>
            <p14:xfrm>
              <a:off x="4272480" y="4961430"/>
              <a:ext cx="222840" cy="465840"/>
            </p14:xfrm>
          </p:contentPart>
        </mc:Choice>
        <mc:Fallback xmlns="">
          <p:pic>
            <p:nvPicPr>
              <p:cNvPr id="67" name="Encre 66">
                <a:extLst>
                  <a:ext uri="{FF2B5EF4-FFF2-40B4-BE49-F238E27FC236}">
                    <a16:creationId xmlns:a16="http://schemas.microsoft.com/office/drawing/2014/main" id="{E6585C0E-4C89-C042-BA5C-2AA53C2B28B1}"/>
                  </a:ext>
                </a:extLst>
              </p:cNvPr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4263840" y="4952430"/>
                <a:ext cx="240480" cy="48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6">
            <p14:nvContentPartPr>
              <p14:cNvPr id="69" name="Encre 68">
                <a:extLst>
                  <a:ext uri="{FF2B5EF4-FFF2-40B4-BE49-F238E27FC236}">
                    <a16:creationId xmlns:a16="http://schemas.microsoft.com/office/drawing/2014/main" xmlns="" id="{C78F20B8-5092-A748-9E24-6A79038948E9}"/>
                  </a:ext>
                </a:extLst>
              </p14:cNvPr>
              <p14:cNvContentPartPr/>
              <p14:nvPr/>
            </p14:nvContentPartPr>
            <p14:xfrm>
              <a:off x="4632480" y="4991310"/>
              <a:ext cx="14400" cy="358560"/>
            </p14:xfrm>
          </p:contentPart>
        </mc:Choice>
        <mc:Fallback xmlns="">
          <p:pic>
            <p:nvPicPr>
              <p:cNvPr id="69" name="Encre 68">
                <a:extLst>
                  <a:ext uri="{FF2B5EF4-FFF2-40B4-BE49-F238E27FC236}">
                    <a16:creationId xmlns:a16="http://schemas.microsoft.com/office/drawing/2014/main" id="{C78F20B8-5092-A748-9E24-6A79038948E9}"/>
                  </a:ext>
                </a:extLst>
              </p:cNvPr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4623480" y="4982310"/>
                <a:ext cx="32040" cy="376200"/>
              </a:xfrm>
              <a:prstGeom prst="rect">
                <a:avLst/>
              </a:prstGeom>
            </p:spPr>
          </p:pic>
        </mc:Fallback>
      </mc:AlternateContent>
      <p:grpSp>
        <p:nvGrpSpPr>
          <p:cNvPr id="82" name="Groupe 81">
            <a:extLst>
              <a:ext uri="{FF2B5EF4-FFF2-40B4-BE49-F238E27FC236}">
                <a16:creationId xmlns:a16="http://schemas.microsoft.com/office/drawing/2014/main" xmlns="" id="{36A48313-6AD3-1640-A675-443E3551CFA1}"/>
              </a:ext>
            </a:extLst>
          </p:cNvPr>
          <p:cNvGrpSpPr/>
          <p:nvPr/>
        </p:nvGrpSpPr>
        <p:grpSpPr>
          <a:xfrm>
            <a:off x="4872240" y="4915710"/>
            <a:ext cx="879120" cy="546480"/>
            <a:chOff x="4872240" y="4915710"/>
            <a:chExt cx="879120" cy="546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71" name="Encre 70">
                  <a:extLst>
                    <a:ext uri="{FF2B5EF4-FFF2-40B4-BE49-F238E27FC236}">
                      <a16:creationId xmlns:a16="http://schemas.microsoft.com/office/drawing/2014/main" xmlns="" id="{2A6CE638-51CD-664E-93EC-B2656B09F88E}"/>
                    </a:ext>
                  </a:extLst>
                </p14:cNvPr>
                <p14:cNvContentPartPr/>
                <p14:nvPr/>
              </p14:nvContentPartPr>
              <p14:xfrm>
                <a:off x="4872240" y="5004630"/>
                <a:ext cx="163800" cy="457560"/>
              </p14:xfrm>
            </p:contentPart>
          </mc:Choice>
          <mc:Fallback xmlns="">
            <p:pic>
              <p:nvPicPr>
                <p:cNvPr id="71" name="Encre 70">
                  <a:extLst>
                    <a:ext uri="{FF2B5EF4-FFF2-40B4-BE49-F238E27FC236}">
                      <a16:creationId xmlns:a16="http://schemas.microsoft.com/office/drawing/2014/main" id="{2A6CE638-51CD-664E-93EC-B2656B09F88E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4863600" y="4995990"/>
                  <a:ext cx="181440" cy="47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73" name="Encre 72">
                  <a:extLst>
                    <a:ext uri="{FF2B5EF4-FFF2-40B4-BE49-F238E27FC236}">
                      <a16:creationId xmlns:a16="http://schemas.microsoft.com/office/drawing/2014/main" xmlns="" id="{EEFBE707-566B-EA42-AF9E-9177A3DA67D2}"/>
                    </a:ext>
                  </a:extLst>
                </p14:cNvPr>
                <p14:cNvContentPartPr/>
                <p14:nvPr/>
              </p14:nvContentPartPr>
              <p14:xfrm>
                <a:off x="4986360" y="5217030"/>
                <a:ext cx="74880" cy="204840"/>
              </p14:xfrm>
            </p:contentPart>
          </mc:Choice>
          <mc:Fallback xmlns="">
            <p:pic>
              <p:nvPicPr>
                <p:cNvPr id="73" name="Encre 72">
                  <a:extLst>
                    <a:ext uri="{FF2B5EF4-FFF2-40B4-BE49-F238E27FC236}">
                      <a16:creationId xmlns:a16="http://schemas.microsoft.com/office/drawing/2014/main" id="{EEFBE707-566B-EA42-AF9E-9177A3DA67D2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4977360" y="5208030"/>
                  <a:ext cx="92520" cy="22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75" name="Encre 74">
                  <a:extLst>
                    <a:ext uri="{FF2B5EF4-FFF2-40B4-BE49-F238E27FC236}">
                      <a16:creationId xmlns:a16="http://schemas.microsoft.com/office/drawing/2014/main" xmlns="" id="{5C9EEED0-EDB1-3E48-9773-45230BF56D4D}"/>
                    </a:ext>
                  </a:extLst>
                </p14:cNvPr>
                <p14:cNvContentPartPr/>
                <p14:nvPr/>
              </p14:nvContentPartPr>
              <p14:xfrm>
                <a:off x="5156640" y="4954950"/>
                <a:ext cx="207000" cy="451800"/>
              </p14:xfrm>
            </p:contentPart>
          </mc:Choice>
          <mc:Fallback xmlns="">
            <p:pic>
              <p:nvPicPr>
                <p:cNvPr id="75" name="Encre 74">
                  <a:extLst>
                    <a:ext uri="{FF2B5EF4-FFF2-40B4-BE49-F238E27FC236}">
                      <a16:creationId xmlns:a16="http://schemas.microsoft.com/office/drawing/2014/main" id="{5C9EEED0-EDB1-3E48-9773-45230BF56D4D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5147640" y="4945950"/>
                  <a:ext cx="224640" cy="46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77" name="Encre 76">
                  <a:extLst>
                    <a:ext uri="{FF2B5EF4-FFF2-40B4-BE49-F238E27FC236}">
                      <a16:creationId xmlns:a16="http://schemas.microsoft.com/office/drawing/2014/main" xmlns="" id="{30FC5797-194A-6E48-83BB-F74C481FB3C8}"/>
                    </a:ext>
                  </a:extLst>
                </p14:cNvPr>
                <p14:cNvContentPartPr/>
                <p14:nvPr/>
              </p14:nvContentPartPr>
              <p14:xfrm>
                <a:off x="5465880" y="4988070"/>
                <a:ext cx="164520" cy="372240"/>
              </p14:xfrm>
            </p:contentPart>
          </mc:Choice>
          <mc:Fallback xmlns="">
            <p:pic>
              <p:nvPicPr>
                <p:cNvPr id="77" name="Encre 76">
                  <a:extLst>
                    <a:ext uri="{FF2B5EF4-FFF2-40B4-BE49-F238E27FC236}">
                      <a16:creationId xmlns:a16="http://schemas.microsoft.com/office/drawing/2014/main" id="{30FC5797-194A-6E48-83BB-F74C481FB3C8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5457240" y="4979070"/>
                  <a:ext cx="182160" cy="38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79" name="Encre 78">
                  <a:extLst>
                    <a:ext uri="{FF2B5EF4-FFF2-40B4-BE49-F238E27FC236}">
                      <a16:creationId xmlns:a16="http://schemas.microsoft.com/office/drawing/2014/main" xmlns="" id="{50ECF6F4-9622-F14E-B1FB-A599E6355F70}"/>
                    </a:ext>
                  </a:extLst>
                </p14:cNvPr>
                <p14:cNvContentPartPr/>
                <p14:nvPr/>
              </p14:nvContentPartPr>
              <p14:xfrm>
                <a:off x="5478120" y="5065830"/>
                <a:ext cx="154440" cy="360"/>
              </p14:xfrm>
            </p:contentPart>
          </mc:Choice>
          <mc:Fallback xmlns="">
            <p:pic>
              <p:nvPicPr>
                <p:cNvPr id="79" name="Encre 78">
                  <a:extLst>
                    <a:ext uri="{FF2B5EF4-FFF2-40B4-BE49-F238E27FC236}">
                      <a16:creationId xmlns:a16="http://schemas.microsoft.com/office/drawing/2014/main" id="{50ECF6F4-9622-F14E-B1FB-A599E6355F70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5469480" y="5056830"/>
                  <a:ext cx="17208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81" name="Encre 80">
                  <a:extLst>
                    <a:ext uri="{FF2B5EF4-FFF2-40B4-BE49-F238E27FC236}">
                      <a16:creationId xmlns:a16="http://schemas.microsoft.com/office/drawing/2014/main" xmlns="" id="{D6099738-9189-5E44-A8CC-F2C400035F9B}"/>
                    </a:ext>
                  </a:extLst>
                </p14:cNvPr>
                <p14:cNvContentPartPr/>
                <p14:nvPr/>
              </p14:nvContentPartPr>
              <p14:xfrm>
                <a:off x="5495040" y="4915710"/>
                <a:ext cx="256320" cy="43920"/>
              </p14:xfrm>
            </p:contentPart>
          </mc:Choice>
          <mc:Fallback xmlns="">
            <p:pic>
              <p:nvPicPr>
                <p:cNvPr id="81" name="Encre 80">
                  <a:extLst>
                    <a:ext uri="{FF2B5EF4-FFF2-40B4-BE49-F238E27FC236}">
                      <a16:creationId xmlns:a16="http://schemas.microsoft.com/office/drawing/2014/main" id="{D6099738-9189-5E44-A8CC-F2C400035F9B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5486400" y="4907070"/>
                  <a:ext cx="273960" cy="61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90">
            <p14:nvContentPartPr>
              <p14:cNvPr id="83" name="Encre 82">
                <a:extLst>
                  <a:ext uri="{FF2B5EF4-FFF2-40B4-BE49-F238E27FC236}">
                    <a16:creationId xmlns:a16="http://schemas.microsoft.com/office/drawing/2014/main" xmlns="" id="{957EC7BF-2B67-EA48-93D9-E1449F309021}"/>
                  </a:ext>
                </a:extLst>
              </p14:cNvPr>
              <p14:cNvContentPartPr/>
              <p14:nvPr/>
            </p14:nvContentPartPr>
            <p14:xfrm>
              <a:off x="683280" y="3708630"/>
              <a:ext cx="2217960" cy="81360"/>
            </p14:xfrm>
          </p:contentPart>
        </mc:Choice>
        <mc:Fallback xmlns="">
          <p:pic>
            <p:nvPicPr>
              <p:cNvPr id="83" name="Encre 82">
                <a:extLst>
                  <a:ext uri="{FF2B5EF4-FFF2-40B4-BE49-F238E27FC236}">
                    <a16:creationId xmlns:a16="http://schemas.microsoft.com/office/drawing/2014/main" id="{957EC7BF-2B67-EA48-93D9-E1449F309021}"/>
                  </a:ext>
                </a:extLst>
              </p:cNvPr>
              <p:cNvPicPr/>
              <p:nvPr/>
            </p:nvPicPr>
            <p:blipFill>
              <a:blip r:embed="rId91"/>
              <a:stretch>
                <a:fillRect/>
              </a:stretch>
            </p:blipFill>
            <p:spPr>
              <a:xfrm>
                <a:off x="629280" y="3600630"/>
                <a:ext cx="2325600" cy="297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2">
            <p14:nvContentPartPr>
              <p14:cNvPr id="84" name="Encre 83">
                <a:extLst>
                  <a:ext uri="{FF2B5EF4-FFF2-40B4-BE49-F238E27FC236}">
                    <a16:creationId xmlns:a16="http://schemas.microsoft.com/office/drawing/2014/main" xmlns="" id="{C21969ED-CB87-B042-80B9-384801375463}"/>
                  </a:ext>
                </a:extLst>
              </p14:cNvPr>
              <p14:cNvContentPartPr/>
              <p14:nvPr/>
            </p14:nvContentPartPr>
            <p14:xfrm>
              <a:off x="891360" y="4404150"/>
              <a:ext cx="2939400" cy="57240"/>
            </p14:xfrm>
          </p:contentPart>
        </mc:Choice>
        <mc:Fallback xmlns="">
          <p:pic>
            <p:nvPicPr>
              <p:cNvPr id="84" name="Encre 83">
                <a:extLst>
                  <a:ext uri="{FF2B5EF4-FFF2-40B4-BE49-F238E27FC236}">
                    <a16:creationId xmlns:a16="http://schemas.microsoft.com/office/drawing/2014/main" id="{C21969ED-CB87-B042-80B9-384801375463}"/>
                  </a:ext>
                </a:extLst>
              </p:cNvPr>
              <p:cNvPicPr/>
              <p:nvPr/>
            </p:nvPicPr>
            <p:blipFill>
              <a:blip r:embed="rId93"/>
              <a:stretch>
                <a:fillRect/>
              </a:stretch>
            </p:blipFill>
            <p:spPr>
              <a:xfrm>
                <a:off x="837720" y="4296510"/>
                <a:ext cx="3047040" cy="272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4">
            <p14:nvContentPartPr>
              <p14:cNvPr id="85" name="Encre 84">
                <a:extLst>
                  <a:ext uri="{FF2B5EF4-FFF2-40B4-BE49-F238E27FC236}">
                    <a16:creationId xmlns:a16="http://schemas.microsoft.com/office/drawing/2014/main" xmlns="" id="{25BECAB1-C65D-A349-99FF-0617ADAB1C51}"/>
                  </a:ext>
                </a:extLst>
              </p14:cNvPr>
              <p14:cNvContentPartPr/>
              <p14:nvPr/>
            </p14:nvContentPartPr>
            <p14:xfrm>
              <a:off x="870480" y="5141790"/>
              <a:ext cx="3342600" cy="98640"/>
            </p14:xfrm>
          </p:contentPart>
        </mc:Choice>
        <mc:Fallback xmlns="">
          <p:pic>
            <p:nvPicPr>
              <p:cNvPr id="85" name="Encre 84">
                <a:extLst>
                  <a:ext uri="{FF2B5EF4-FFF2-40B4-BE49-F238E27FC236}">
                    <a16:creationId xmlns:a16="http://schemas.microsoft.com/office/drawing/2014/main" id="{25BECAB1-C65D-A349-99FF-0617ADAB1C51}"/>
                  </a:ext>
                </a:extLst>
              </p:cNvPr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816480" y="5033790"/>
                <a:ext cx="3450240" cy="314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6">
            <p14:nvContentPartPr>
              <p14:cNvPr id="86" name="Encre 85">
                <a:extLst>
                  <a:ext uri="{FF2B5EF4-FFF2-40B4-BE49-F238E27FC236}">
                    <a16:creationId xmlns:a16="http://schemas.microsoft.com/office/drawing/2014/main" xmlns="" id="{29EE165F-5C1E-194E-B9AD-3C0BFB9E7183}"/>
                  </a:ext>
                </a:extLst>
              </p14:cNvPr>
              <p14:cNvContentPartPr/>
              <p14:nvPr/>
            </p14:nvContentPartPr>
            <p14:xfrm>
              <a:off x="4215240" y="5146110"/>
              <a:ext cx="1650960" cy="57240"/>
            </p14:xfrm>
          </p:contentPart>
        </mc:Choice>
        <mc:Fallback xmlns="">
          <p:pic>
            <p:nvPicPr>
              <p:cNvPr id="86" name="Encre 85">
                <a:extLst>
                  <a:ext uri="{FF2B5EF4-FFF2-40B4-BE49-F238E27FC236}">
                    <a16:creationId xmlns:a16="http://schemas.microsoft.com/office/drawing/2014/main" id="{29EE165F-5C1E-194E-B9AD-3C0BFB9E7183}"/>
                  </a:ext>
                </a:extLst>
              </p:cNvPr>
              <p:cNvPicPr/>
              <p:nvPr/>
            </p:nvPicPr>
            <p:blipFill>
              <a:blip r:embed="rId97"/>
              <a:stretch>
                <a:fillRect/>
              </a:stretch>
            </p:blipFill>
            <p:spPr>
              <a:xfrm>
                <a:off x="4161240" y="5038470"/>
                <a:ext cx="1758600" cy="272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2938581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7A356575-A750-4690-8F88-B8862C41A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381" y="804519"/>
            <a:ext cx="9988414" cy="1049235"/>
          </a:xfrm>
        </p:spPr>
        <p:txBody>
          <a:bodyPr>
            <a:noAutofit/>
          </a:bodyPr>
          <a:lstStyle/>
          <a:p>
            <a:r>
              <a:rPr lang="fr-CH" sz="4400" b="1" dirty="0"/>
              <a:t>Une option pour se préparer: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2952656A-84FA-4F92-963B-DDDF1D0AD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4681" y="804519"/>
            <a:ext cx="11282501" cy="6662862"/>
          </a:xfrm>
        </p:spPr>
        <p:txBody>
          <a:bodyPr/>
          <a:lstStyle/>
          <a:p>
            <a:pPr marL="0" indent="0">
              <a:buNone/>
            </a:pPr>
            <a:endParaRPr lang="fr-CH" sz="6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CH" sz="900" b="1" dirty="0">
              <a:solidFill>
                <a:schemeClr val="tx1"/>
              </a:solidFill>
            </a:endParaRPr>
          </a:p>
          <a:p>
            <a:r>
              <a:rPr lang="fr-CH" sz="4000" b="1" dirty="0">
                <a:solidFill>
                  <a:schemeClr val="tx1"/>
                </a:solidFill>
              </a:rPr>
              <a:t> Aux études</a:t>
            </a:r>
          </a:p>
          <a:p>
            <a:r>
              <a:rPr lang="fr-CH" sz="4000" b="1" dirty="0"/>
              <a:t> À l’apprentissage</a:t>
            </a:r>
            <a:endParaRPr lang="fr-CH" sz="4000" b="1" dirty="0">
              <a:solidFill>
                <a:schemeClr val="tx1"/>
              </a:solidFill>
            </a:endParaRPr>
          </a:p>
          <a:p>
            <a:r>
              <a:rPr lang="fr-CH" sz="4000" b="1" dirty="0">
                <a:solidFill>
                  <a:schemeClr val="tx1"/>
                </a:solidFill>
              </a:rPr>
              <a:t> À la vie active</a:t>
            </a:r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87962750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EE6C812-D954-4432-843F-8BC1C441D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CH" sz="4800" b="1" dirty="0"/>
              <a:t>4 périodes par semaine…</a:t>
            </a:r>
            <a:br>
              <a:rPr lang="fr-CH" sz="4800" b="1" dirty="0"/>
            </a:br>
            <a:r>
              <a:rPr lang="fr-CH" sz="4800" b="1" dirty="0"/>
              <a:t>pour faire quoi?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03945D40-0F0E-4DE1-80D9-DEFA00E00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280" y="1033120"/>
            <a:ext cx="11475720" cy="427106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CH" sz="4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CH" sz="1000" b="1" dirty="0">
              <a:solidFill>
                <a:schemeClr val="tx1"/>
              </a:solidFill>
            </a:endParaRPr>
          </a:p>
          <a:p>
            <a:r>
              <a:rPr lang="fr-CH" sz="3200" b="1" dirty="0">
                <a:solidFill>
                  <a:schemeClr val="tx1"/>
                </a:solidFill>
              </a:rPr>
              <a:t>De la théorie économique</a:t>
            </a:r>
          </a:p>
          <a:p>
            <a:r>
              <a:rPr lang="fr-CH" sz="3200" b="1" dirty="0">
                <a:solidFill>
                  <a:schemeClr val="tx1"/>
                </a:solidFill>
              </a:rPr>
              <a:t>Des calculs économiques</a:t>
            </a:r>
          </a:p>
          <a:p>
            <a:r>
              <a:rPr lang="fr-CH" sz="3200" b="1" dirty="0">
                <a:solidFill>
                  <a:schemeClr val="tx1"/>
                </a:solidFill>
              </a:rPr>
              <a:t>De la comptabilité </a:t>
            </a:r>
          </a:p>
          <a:p>
            <a:r>
              <a:rPr lang="fr-CH" sz="3200" b="1" dirty="0"/>
              <a:t>Du droit</a:t>
            </a:r>
          </a:p>
          <a:p>
            <a:r>
              <a:rPr lang="fr-CH" sz="3200" b="1" dirty="0">
                <a:solidFill>
                  <a:schemeClr val="tx1"/>
                </a:solidFill>
              </a:rPr>
              <a:t>De la citoyenneté</a:t>
            </a:r>
          </a:p>
          <a:p>
            <a:pPr marL="0" indent="0">
              <a:buNone/>
            </a:pPr>
            <a:r>
              <a:rPr lang="fr-CH" sz="3200" b="1" dirty="0">
                <a:solidFill>
                  <a:schemeClr val="tx1"/>
                </a:solidFill>
              </a:rPr>
              <a:t> </a:t>
            </a:r>
          </a:p>
        </p:txBody>
      </p:sp>
      <p:grpSp>
        <p:nvGrpSpPr>
          <p:cNvPr id="26" name="Groupe 25">
            <a:extLst>
              <a:ext uri="{FF2B5EF4-FFF2-40B4-BE49-F238E27FC236}">
                <a16:creationId xmlns:a16="http://schemas.microsoft.com/office/drawing/2014/main" xmlns="" id="{E7AA62B4-1982-EA4A-BB7B-ED916FF5CA68}"/>
              </a:ext>
            </a:extLst>
          </p:cNvPr>
          <p:cNvGrpSpPr/>
          <p:nvPr/>
        </p:nvGrpSpPr>
        <p:grpSpPr>
          <a:xfrm>
            <a:off x="8317080" y="2408310"/>
            <a:ext cx="280080" cy="1450800"/>
            <a:chOff x="8317080" y="2408310"/>
            <a:chExt cx="280080" cy="1450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24" name="Encre 23">
                  <a:extLst>
                    <a:ext uri="{FF2B5EF4-FFF2-40B4-BE49-F238E27FC236}">
                      <a16:creationId xmlns:a16="http://schemas.microsoft.com/office/drawing/2014/main" xmlns="" id="{EDD10154-2A59-F54C-8765-4B850E41F104}"/>
                    </a:ext>
                  </a:extLst>
                </p14:cNvPr>
                <p14:cNvContentPartPr/>
                <p14:nvPr/>
              </p14:nvContentPartPr>
              <p14:xfrm>
                <a:off x="8317080" y="2408310"/>
                <a:ext cx="241560" cy="663480"/>
              </p14:xfrm>
            </p:contentPart>
          </mc:Choice>
          <mc:Fallback xmlns="">
            <p:pic>
              <p:nvPicPr>
                <p:cNvPr id="24" name="Encre 23">
                  <a:extLst>
                    <a:ext uri="{FF2B5EF4-FFF2-40B4-BE49-F238E27FC236}">
                      <a16:creationId xmlns:a16="http://schemas.microsoft.com/office/drawing/2014/main" id="{EDD10154-2A59-F54C-8765-4B850E41F104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8299080" y="2390310"/>
                  <a:ext cx="277200" cy="69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25" name="Encre 24">
                  <a:extLst>
                    <a:ext uri="{FF2B5EF4-FFF2-40B4-BE49-F238E27FC236}">
                      <a16:creationId xmlns:a16="http://schemas.microsoft.com/office/drawing/2014/main" xmlns="" id="{1F2B3E35-A457-4F4F-9491-EB93551F5A75}"/>
                    </a:ext>
                  </a:extLst>
                </p14:cNvPr>
                <p14:cNvContentPartPr/>
                <p14:nvPr/>
              </p14:nvContentPartPr>
              <p14:xfrm>
                <a:off x="8329320" y="3278790"/>
                <a:ext cx="267840" cy="580320"/>
              </p14:xfrm>
            </p:contentPart>
          </mc:Choice>
          <mc:Fallback xmlns="">
            <p:pic>
              <p:nvPicPr>
                <p:cNvPr id="25" name="Encre 24">
                  <a:extLst>
                    <a:ext uri="{FF2B5EF4-FFF2-40B4-BE49-F238E27FC236}">
                      <a16:creationId xmlns:a16="http://schemas.microsoft.com/office/drawing/2014/main" id="{1F2B3E35-A457-4F4F-9491-EB93551F5A75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8311680" y="3260790"/>
                  <a:ext cx="303480" cy="615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5" name="Groupe 34">
            <a:extLst>
              <a:ext uri="{FF2B5EF4-FFF2-40B4-BE49-F238E27FC236}">
                <a16:creationId xmlns:a16="http://schemas.microsoft.com/office/drawing/2014/main" xmlns="" id="{FAFF1173-8313-F046-9F02-36106F716C79}"/>
              </a:ext>
            </a:extLst>
          </p:cNvPr>
          <p:cNvGrpSpPr/>
          <p:nvPr/>
        </p:nvGrpSpPr>
        <p:grpSpPr>
          <a:xfrm>
            <a:off x="7566120" y="4199310"/>
            <a:ext cx="1848960" cy="1733400"/>
            <a:chOff x="7566120" y="4199310"/>
            <a:chExt cx="1848960" cy="1733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7" name="Encre 26">
                  <a:extLst>
                    <a:ext uri="{FF2B5EF4-FFF2-40B4-BE49-F238E27FC236}">
                      <a16:creationId xmlns:a16="http://schemas.microsoft.com/office/drawing/2014/main" xmlns="" id="{DA11331B-24EA-094B-A3C4-F963A2780123}"/>
                    </a:ext>
                  </a:extLst>
                </p14:cNvPr>
                <p14:cNvContentPartPr/>
                <p14:nvPr/>
              </p14:nvContentPartPr>
              <p14:xfrm>
                <a:off x="8358840" y="4199310"/>
                <a:ext cx="551880" cy="633960"/>
              </p14:xfrm>
            </p:contentPart>
          </mc:Choice>
          <mc:Fallback xmlns="">
            <p:pic>
              <p:nvPicPr>
                <p:cNvPr id="27" name="Encre 26">
                  <a:extLst>
                    <a:ext uri="{FF2B5EF4-FFF2-40B4-BE49-F238E27FC236}">
                      <a16:creationId xmlns:a16="http://schemas.microsoft.com/office/drawing/2014/main" id="{DA11331B-24EA-094B-A3C4-F963A2780123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8340840" y="4181310"/>
                  <a:ext cx="587520" cy="66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8" name="Encre 27">
                  <a:extLst>
                    <a:ext uri="{FF2B5EF4-FFF2-40B4-BE49-F238E27FC236}">
                      <a16:creationId xmlns:a16="http://schemas.microsoft.com/office/drawing/2014/main" xmlns="" id="{5F9F367F-19BF-3447-80D7-0BD65EF2099D}"/>
                    </a:ext>
                  </a:extLst>
                </p14:cNvPr>
                <p14:cNvContentPartPr/>
                <p14:nvPr/>
              </p14:nvContentPartPr>
              <p14:xfrm>
                <a:off x="7915320" y="4464990"/>
                <a:ext cx="360" cy="354600"/>
              </p14:xfrm>
            </p:contentPart>
          </mc:Choice>
          <mc:Fallback xmlns="">
            <p:pic>
              <p:nvPicPr>
                <p:cNvPr id="28" name="Encre 27">
                  <a:extLst>
                    <a:ext uri="{FF2B5EF4-FFF2-40B4-BE49-F238E27FC236}">
                      <a16:creationId xmlns:a16="http://schemas.microsoft.com/office/drawing/2014/main" id="{5F9F367F-19BF-3447-80D7-0BD65EF2099D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897680" y="4447350"/>
                  <a:ext cx="36000" cy="39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9" name="Encre 28">
                  <a:extLst>
                    <a:ext uri="{FF2B5EF4-FFF2-40B4-BE49-F238E27FC236}">
                      <a16:creationId xmlns:a16="http://schemas.microsoft.com/office/drawing/2014/main" xmlns="" id="{9B04DBE0-1936-8545-93A6-FEBB2D3CFAE2}"/>
                    </a:ext>
                  </a:extLst>
                </p14:cNvPr>
                <p14:cNvContentPartPr/>
                <p14:nvPr/>
              </p14:nvContentPartPr>
              <p14:xfrm>
                <a:off x="7710480" y="4621590"/>
                <a:ext cx="415440" cy="15840"/>
              </p14:xfrm>
            </p:contentPart>
          </mc:Choice>
          <mc:Fallback xmlns="">
            <p:pic>
              <p:nvPicPr>
                <p:cNvPr id="29" name="Encre 28">
                  <a:extLst>
                    <a:ext uri="{FF2B5EF4-FFF2-40B4-BE49-F238E27FC236}">
                      <a16:creationId xmlns:a16="http://schemas.microsoft.com/office/drawing/2014/main" id="{9B04DBE0-1936-8545-93A6-FEBB2D3CFAE2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7692840" y="4603590"/>
                  <a:ext cx="45108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1" name="Encre 30">
                  <a:extLst>
                    <a:ext uri="{FF2B5EF4-FFF2-40B4-BE49-F238E27FC236}">
                      <a16:creationId xmlns:a16="http://schemas.microsoft.com/office/drawing/2014/main" xmlns="" id="{94E9F94F-46C0-664B-A848-0F394336DD24}"/>
                    </a:ext>
                  </a:extLst>
                </p14:cNvPr>
                <p14:cNvContentPartPr/>
                <p14:nvPr/>
              </p14:nvContentPartPr>
              <p14:xfrm>
                <a:off x="7566120" y="5008950"/>
                <a:ext cx="1848960" cy="56160"/>
              </p14:xfrm>
            </p:contentPart>
          </mc:Choice>
          <mc:Fallback xmlns="">
            <p:pic>
              <p:nvPicPr>
                <p:cNvPr id="31" name="Encre 30">
                  <a:extLst>
                    <a:ext uri="{FF2B5EF4-FFF2-40B4-BE49-F238E27FC236}">
                      <a16:creationId xmlns:a16="http://schemas.microsoft.com/office/drawing/2014/main" id="{94E9F94F-46C0-664B-A848-0F394336DD24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7548120" y="4990950"/>
                  <a:ext cx="1884600" cy="9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33" name="Encre 32">
                  <a:extLst>
                    <a:ext uri="{FF2B5EF4-FFF2-40B4-BE49-F238E27FC236}">
                      <a16:creationId xmlns:a16="http://schemas.microsoft.com/office/drawing/2014/main" xmlns="" id="{928E6595-33BE-1E49-9E69-79D4C7F836BA}"/>
                    </a:ext>
                  </a:extLst>
                </p14:cNvPr>
                <p14:cNvContentPartPr/>
                <p14:nvPr/>
              </p14:nvContentPartPr>
              <p14:xfrm>
                <a:off x="8530200" y="5194350"/>
                <a:ext cx="297720" cy="519480"/>
              </p14:xfrm>
            </p:contentPart>
          </mc:Choice>
          <mc:Fallback xmlns="">
            <p:pic>
              <p:nvPicPr>
                <p:cNvPr id="33" name="Encre 32">
                  <a:extLst>
                    <a:ext uri="{FF2B5EF4-FFF2-40B4-BE49-F238E27FC236}">
                      <a16:creationId xmlns:a16="http://schemas.microsoft.com/office/drawing/2014/main" id="{928E6595-33BE-1E49-9E69-79D4C7F836BA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8512560" y="5176350"/>
                  <a:ext cx="333360" cy="55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34" name="Encre 33">
                  <a:extLst>
                    <a:ext uri="{FF2B5EF4-FFF2-40B4-BE49-F238E27FC236}">
                      <a16:creationId xmlns:a16="http://schemas.microsoft.com/office/drawing/2014/main" xmlns="" id="{6E207683-BD90-744F-8280-B31F5698B165}"/>
                    </a:ext>
                  </a:extLst>
                </p14:cNvPr>
                <p14:cNvContentPartPr/>
                <p14:nvPr/>
              </p14:nvContentPartPr>
              <p14:xfrm>
                <a:off x="8843400" y="5521230"/>
                <a:ext cx="360" cy="411480"/>
              </p14:xfrm>
            </p:contentPart>
          </mc:Choice>
          <mc:Fallback xmlns="">
            <p:pic>
              <p:nvPicPr>
                <p:cNvPr id="34" name="Encre 33">
                  <a:extLst>
                    <a:ext uri="{FF2B5EF4-FFF2-40B4-BE49-F238E27FC236}">
                      <a16:creationId xmlns:a16="http://schemas.microsoft.com/office/drawing/2014/main" id="{6E207683-BD90-744F-8280-B31F5698B165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8825760" y="5503230"/>
                  <a:ext cx="36000" cy="447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8" name="Groupe 37">
            <a:extLst>
              <a:ext uri="{FF2B5EF4-FFF2-40B4-BE49-F238E27FC236}">
                <a16:creationId xmlns:a16="http://schemas.microsoft.com/office/drawing/2014/main" xmlns="" id="{1D660F87-130F-5C4F-8115-2C0CBC1282F7}"/>
              </a:ext>
            </a:extLst>
          </p:cNvPr>
          <p:cNvGrpSpPr/>
          <p:nvPr/>
        </p:nvGrpSpPr>
        <p:grpSpPr>
          <a:xfrm>
            <a:off x="7869600" y="5474430"/>
            <a:ext cx="388440" cy="190080"/>
            <a:chOff x="7869600" y="5474430"/>
            <a:chExt cx="388440" cy="190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36" name="Encre 35">
                  <a:extLst>
                    <a:ext uri="{FF2B5EF4-FFF2-40B4-BE49-F238E27FC236}">
                      <a16:creationId xmlns:a16="http://schemas.microsoft.com/office/drawing/2014/main" xmlns="" id="{BF48A1B5-142D-0B4B-9369-DC09434EDF5A}"/>
                    </a:ext>
                  </a:extLst>
                </p14:cNvPr>
                <p14:cNvContentPartPr/>
                <p14:nvPr/>
              </p14:nvContentPartPr>
              <p14:xfrm>
                <a:off x="7869600" y="5474430"/>
                <a:ext cx="345960" cy="360"/>
              </p14:xfrm>
            </p:contentPart>
          </mc:Choice>
          <mc:Fallback xmlns="">
            <p:pic>
              <p:nvPicPr>
                <p:cNvPr id="36" name="Encre 35">
                  <a:extLst>
                    <a:ext uri="{FF2B5EF4-FFF2-40B4-BE49-F238E27FC236}">
                      <a16:creationId xmlns:a16="http://schemas.microsoft.com/office/drawing/2014/main" id="{BF48A1B5-142D-0B4B-9369-DC09434EDF5A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7851600" y="5456430"/>
                  <a:ext cx="3816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37" name="Encre 36">
                  <a:extLst>
                    <a:ext uri="{FF2B5EF4-FFF2-40B4-BE49-F238E27FC236}">
                      <a16:creationId xmlns:a16="http://schemas.microsoft.com/office/drawing/2014/main" xmlns="" id="{A5D6CED8-BAA3-6C4E-9CCD-137A842CF08E}"/>
                    </a:ext>
                  </a:extLst>
                </p14:cNvPr>
                <p14:cNvContentPartPr/>
                <p14:nvPr/>
              </p14:nvContentPartPr>
              <p14:xfrm>
                <a:off x="7886520" y="5648670"/>
                <a:ext cx="371520" cy="15840"/>
              </p14:xfrm>
            </p:contentPart>
          </mc:Choice>
          <mc:Fallback xmlns="">
            <p:pic>
              <p:nvPicPr>
                <p:cNvPr id="37" name="Encre 36">
                  <a:extLst>
                    <a:ext uri="{FF2B5EF4-FFF2-40B4-BE49-F238E27FC236}">
                      <a16:creationId xmlns:a16="http://schemas.microsoft.com/office/drawing/2014/main" id="{A5D6CED8-BAA3-6C4E-9CCD-137A842CF08E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7868520" y="5631030"/>
                  <a:ext cx="407160" cy="514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2144421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9EF1DAF-6974-428F-8192-19E8F33F9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z="4800" b="1" dirty="0"/>
              <a:t>Théorie</a:t>
            </a:r>
            <a:r>
              <a:rPr lang="fr-CH" dirty="0"/>
              <a:t> </a:t>
            </a:r>
            <a:r>
              <a:rPr lang="fr-CH" sz="4800" b="1" dirty="0"/>
              <a:t>économique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4741363A-AD42-4DB3-896C-D478C2BCA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801" y="1049234"/>
            <a:ext cx="8928419" cy="50042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fr-CH" sz="4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CH" sz="1000" b="1" dirty="0">
              <a:solidFill>
                <a:schemeClr val="tx1"/>
              </a:solidFill>
            </a:endParaRPr>
          </a:p>
          <a:p>
            <a:r>
              <a:rPr lang="fr-CH" sz="3200" b="1" dirty="0">
                <a:solidFill>
                  <a:schemeClr val="tx1"/>
                </a:solidFill>
              </a:rPr>
              <a:t> </a:t>
            </a:r>
            <a:r>
              <a:rPr lang="fr-CH" sz="3200" b="1" dirty="0"/>
              <a:t>B</a:t>
            </a:r>
            <a:r>
              <a:rPr lang="fr-CH" sz="3200" b="1" dirty="0">
                <a:solidFill>
                  <a:schemeClr val="tx1"/>
                </a:solidFill>
              </a:rPr>
              <a:t>esoins et biens</a:t>
            </a:r>
          </a:p>
          <a:p>
            <a:r>
              <a:rPr lang="fr-CH" sz="3200" b="1" dirty="0"/>
              <a:t> Troc et monnaie</a:t>
            </a:r>
            <a:endParaRPr lang="fr-CH" sz="3200" b="1" dirty="0">
              <a:solidFill>
                <a:schemeClr val="tx1"/>
              </a:solidFill>
            </a:endParaRPr>
          </a:p>
          <a:p>
            <a:r>
              <a:rPr lang="fr-CH" sz="3200" b="1" dirty="0">
                <a:solidFill>
                  <a:schemeClr val="tx1"/>
                </a:solidFill>
              </a:rPr>
              <a:t> </a:t>
            </a:r>
            <a:r>
              <a:rPr lang="fr-CH" sz="3200" b="1" dirty="0"/>
              <a:t>Consommation et production</a:t>
            </a:r>
            <a:endParaRPr lang="fr-CH" sz="3200" b="1" dirty="0">
              <a:solidFill>
                <a:schemeClr val="tx1"/>
              </a:solidFill>
            </a:endParaRPr>
          </a:p>
          <a:p>
            <a:r>
              <a:rPr lang="fr-CH" sz="3200" b="1" dirty="0">
                <a:solidFill>
                  <a:schemeClr val="tx1"/>
                </a:solidFill>
              </a:rPr>
              <a:t> </a:t>
            </a:r>
            <a:r>
              <a:rPr lang="fr-CH" sz="3200" b="1" dirty="0"/>
              <a:t>C</a:t>
            </a:r>
            <a:r>
              <a:rPr lang="fr-CH" sz="3200" b="1" dirty="0">
                <a:solidFill>
                  <a:schemeClr val="tx1"/>
                </a:solidFill>
              </a:rPr>
              <a:t>ircuit économique </a:t>
            </a:r>
            <a:r>
              <a:rPr lang="fr-CH" sz="2800" b="1" dirty="0">
                <a:solidFill>
                  <a:schemeClr val="tx1"/>
                </a:solidFill>
              </a:rPr>
              <a:t>(ménages, entreprises, banques, Etat)</a:t>
            </a:r>
          </a:p>
          <a:p>
            <a:r>
              <a:rPr lang="fr-CH" sz="3200" b="1" dirty="0"/>
              <a:t> Publicité</a:t>
            </a:r>
            <a:endParaRPr lang="fr-CH" sz="32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CH" sz="3200" b="1" dirty="0">
              <a:solidFill>
                <a:schemeClr val="tx1"/>
              </a:solidFill>
            </a:endParaRPr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xmlns="" id="{884BE207-55E5-8A48-AE36-AC796E708EA5}"/>
              </a:ext>
            </a:extLst>
          </p:cNvPr>
          <p:cNvGrpSpPr/>
          <p:nvPr/>
        </p:nvGrpSpPr>
        <p:grpSpPr>
          <a:xfrm>
            <a:off x="5795280" y="2326230"/>
            <a:ext cx="381960" cy="1109160"/>
            <a:chOff x="5795280" y="2326230"/>
            <a:chExt cx="381960" cy="1109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0" name="Encre 9">
                  <a:extLst>
                    <a:ext uri="{FF2B5EF4-FFF2-40B4-BE49-F238E27FC236}">
                      <a16:creationId xmlns:a16="http://schemas.microsoft.com/office/drawing/2014/main" xmlns="" id="{EAAE83B9-A757-1149-B24C-AD36140072D0}"/>
                    </a:ext>
                  </a:extLst>
                </p14:cNvPr>
                <p14:cNvContentPartPr/>
                <p14:nvPr/>
              </p14:nvContentPartPr>
              <p14:xfrm>
                <a:off x="5827320" y="2326230"/>
                <a:ext cx="349920" cy="332640"/>
              </p14:xfrm>
            </p:contentPart>
          </mc:Choice>
          <mc:Fallback xmlns="">
            <p:pic>
              <p:nvPicPr>
                <p:cNvPr id="10" name="Encre 9">
                  <a:extLst>
                    <a:ext uri="{FF2B5EF4-FFF2-40B4-BE49-F238E27FC236}">
                      <a16:creationId xmlns:a16="http://schemas.microsoft.com/office/drawing/2014/main" id="{EAAE83B9-A757-1149-B24C-AD36140072D0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809680" y="2308230"/>
                  <a:ext cx="385560" cy="36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1" name="Encre 10">
                  <a:extLst>
                    <a:ext uri="{FF2B5EF4-FFF2-40B4-BE49-F238E27FC236}">
                      <a16:creationId xmlns:a16="http://schemas.microsoft.com/office/drawing/2014/main" xmlns="" id="{CBEBAAC1-6A39-1844-9860-E7D19D902652}"/>
                    </a:ext>
                  </a:extLst>
                </p14:cNvPr>
                <p14:cNvContentPartPr/>
                <p14:nvPr/>
              </p14:nvContentPartPr>
              <p14:xfrm>
                <a:off x="5795280" y="2696310"/>
                <a:ext cx="227520" cy="739080"/>
              </p14:xfrm>
            </p:contentPart>
          </mc:Choice>
          <mc:Fallback xmlns="">
            <p:pic>
              <p:nvPicPr>
                <p:cNvPr id="11" name="Encre 10">
                  <a:extLst>
                    <a:ext uri="{FF2B5EF4-FFF2-40B4-BE49-F238E27FC236}">
                      <a16:creationId xmlns:a16="http://schemas.microsoft.com/office/drawing/2014/main" id="{CBEBAAC1-6A39-1844-9860-E7D19D902652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5777640" y="2678310"/>
                  <a:ext cx="263160" cy="77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3" name="Encre 12">
                  <a:extLst>
                    <a:ext uri="{FF2B5EF4-FFF2-40B4-BE49-F238E27FC236}">
                      <a16:creationId xmlns:a16="http://schemas.microsoft.com/office/drawing/2014/main" xmlns="" id="{63A34C23-55C6-F345-8308-DA6060A4FB70}"/>
                    </a:ext>
                  </a:extLst>
                </p14:cNvPr>
                <p14:cNvContentPartPr/>
                <p14:nvPr/>
              </p14:nvContentPartPr>
              <p14:xfrm>
                <a:off x="6005520" y="3099510"/>
                <a:ext cx="149400" cy="311040"/>
              </p14:xfrm>
            </p:contentPart>
          </mc:Choice>
          <mc:Fallback xmlns="">
            <p:pic>
              <p:nvPicPr>
                <p:cNvPr id="13" name="Encre 12">
                  <a:extLst>
                    <a:ext uri="{FF2B5EF4-FFF2-40B4-BE49-F238E27FC236}">
                      <a16:creationId xmlns:a16="http://schemas.microsoft.com/office/drawing/2014/main" id="{63A34C23-55C6-F345-8308-DA6060A4FB70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5987880" y="3081870"/>
                  <a:ext cx="185040" cy="34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5" name="Encre 14">
                  <a:extLst>
                    <a:ext uri="{FF2B5EF4-FFF2-40B4-BE49-F238E27FC236}">
                      <a16:creationId xmlns:a16="http://schemas.microsoft.com/office/drawing/2014/main" xmlns="" id="{17514508-FFF1-9142-99F8-0A390C5173B3}"/>
                    </a:ext>
                  </a:extLst>
                </p14:cNvPr>
                <p14:cNvContentPartPr/>
                <p14:nvPr/>
              </p14:nvContentPartPr>
              <p14:xfrm>
                <a:off x="5805720" y="2860110"/>
                <a:ext cx="367920" cy="360"/>
              </p14:xfrm>
            </p:contentPart>
          </mc:Choice>
          <mc:Fallback xmlns="">
            <p:pic>
              <p:nvPicPr>
                <p:cNvPr id="15" name="Encre 14">
                  <a:extLst>
                    <a:ext uri="{FF2B5EF4-FFF2-40B4-BE49-F238E27FC236}">
                      <a16:creationId xmlns:a16="http://schemas.microsoft.com/office/drawing/2014/main" id="{17514508-FFF1-9142-99F8-0A390C5173B3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5788080" y="2842470"/>
                  <a:ext cx="403560" cy="3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xmlns="" id="{63E753E9-0EF5-804E-BDFE-9174B57D6E49}"/>
              </a:ext>
            </a:extLst>
          </p:cNvPr>
          <p:cNvGrpSpPr/>
          <p:nvPr/>
        </p:nvGrpSpPr>
        <p:grpSpPr>
          <a:xfrm>
            <a:off x="7900560" y="2275110"/>
            <a:ext cx="607680" cy="1058760"/>
            <a:chOff x="7900560" y="2275110"/>
            <a:chExt cx="607680" cy="1058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7" name="Encre 16">
                  <a:extLst>
                    <a:ext uri="{FF2B5EF4-FFF2-40B4-BE49-F238E27FC236}">
                      <a16:creationId xmlns:a16="http://schemas.microsoft.com/office/drawing/2014/main" xmlns="" id="{D4D2E6A2-EF67-EE4F-8E09-92B3E181FDDC}"/>
                    </a:ext>
                  </a:extLst>
                </p14:cNvPr>
                <p14:cNvContentPartPr/>
                <p14:nvPr/>
              </p14:nvContentPartPr>
              <p14:xfrm>
                <a:off x="7912440" y="2275110"/>
                <a:ext cx="376560" cy="419760"/>
              </p14:xfrm>
            </p:contentPart>
          </mc:Choice>
          <mc:Fallback xmlns="">
            <p:pic>
              <p:nvPicPr>
                <p:cNvPr id="17" name="Encre 16">
                  <a:extLst>
                    <a:ext uri="{FF2B5EF4-FFF2-40B4-BE49-F238E27FC236}">
                      <a16:creationId xmlns:a16="http://schemas.microsoft.com/office/drawing/2014/main" id="{D4D2E6A2-EF67-EE4F-8E09-92B3E181FDDC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7894800" y="2257470"/>
                  <a:ext cx="412200" cy="45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8" name="Encre 17">
                  <a:extLst>
                    <a:ext uri="{FF2B5EF4-FFF2-40B4-BE49-F238E27FC236}">
                      <a16:creationId xmlns:a16="http://schemas.microsoft.com/office/drawing/2014/main" xmlns="" id="{7E1CAF72-9C37-FC46-A423-6A65EF5B9304}"/>
                    </a:ext>
                  </a:extLst>
                </p14:cNvPr>
                <p14:cNvContentPartPr/>
                <p14:nvPr/>
              </p14:nvContentPartPr>
              <p14:xfrm>
                <a:off x="8126640" y="2732310"/>
                <a:ext cx="20160" cy="252360"/>
              </p14:xfrm>
            </p:contentPart>
          </mc:Choice>
          <mc:Fallback xmlns="">
            <p:pic>
              <p:nvPicPr>
                <p:cNvPr id="18" name="Encre 17">
                  <a:extLst>
                    <a:ext uri="{FF2B5EF4-FFF2-40B4-BE49-F238E27FC236}">
                      <a16:creationId xmlns:a16="http://schemas.microsoft.com/office/drawing/2014/main" id="{7E1CAF72-9C37-FC46-A423-6A65EF5B9304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8108640" y="2714310"/>
                  <a:ext cx="55800" cy="28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20" name="Encre 19">
                  <a:extLst>
                    <a:ext uri="{FF2B5EF4-FFF2-40B4-BE49-F238E27FC236}">
                      <a16:creationId xmlns:a16="http://schemas.microsoft.com/office/drawing/2014/main" xmlns="" id="{A702B151-B1E5-3741-BD7A-687966F047B5}"/>
                    </a:ext>
                  </a:extLst>
                </p14:cNvPr>
                <p14:cNvContentPartPr/>
                <p14:nvPr/>
              </p14:nvContentPartPr>
              <p14:xfrm>
                <a:off x="7957080" y="3194910"/>
                <a:ext cx="3240" cy="3240"/>
              </p14:xfrm>
            </p:contentPart>
          </mc:Choice>
          <mc:Fallback xmlns="">
            <p:pic>
              <p:nvPicPr>
                <p:cNvPr id="20" name="Encre 19">
                  <a:extLst>
                    <a:ext uri="{FF2B5EF4-FFF2-40B4-BE49-F238E27FC236}">
                      <a16:creationId xmlns:a16="http://schemas.microsoft.com/office/drawing/2014/main" id="{A702B151-B1E5-3741-BD7A-687966F047B5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7939080" y="3176910"/>
                  <a:ext cx="3888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21" name="Encre 20">
                  <a:extLst>
                    <a:ext uri="{FF2B5EF4-FFF2-40B4-BE49-F238E27FC236}">
                      <a16:creationId xmlns:a16="http://schemas.microsoft.com/office/drawing/2014/main" xmlns="" id="{9D080006-B3D8-254B-B995-1BA4D919DD43}"/>
                    </a:ext>
                  </a:extLst>
                </p14:cNvPr>
                <p14:cNvContentPartPr/>
                <p14:nvPr/>
              </p14:nvContentPartPr>
              <p14:xfrm>
                <a:off x="7937280" y="3002670"/>
                <a:ext cx="297000" cy="331200"/>
              </p14:xfrm>
            </p:contentPart>
          </mc:Choice>
          <mc:Fallback xmlns="">
            <p:pic>
              <p:nvPicPr>
                <p:cNvPr id="21" name="Encre 20">
                  <a:extLst>
                    <a:ext uri="{FF2B5EF4-FFF2-40B4-BE49-F238E27FC236}">
                      <a16:creationId xmlns:a16="http://schemas.microsoft.com/office/drawing/2014/main" id="{9D080006-B3D8-254B-B995-1BA4D919DD43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7919280" y="2985030"/>
                  <a:ext cx="332640" cy="36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23" name="Encre 22">
                  <a:extLst>
                    <a:ext uri="{FF2B5EF4-FFF2-40B4-BE49-F238E27FC236}">
                      <a16:creationId xmlns:a16="http://schemas.microsoft.com/office/drawing/2014/main" xmlns="" id="{1A8F958F-3A89-794F-B96B-680D6534D524}"/>
                    </a:ext>
                  </a:extLst>
                </p14:cNvPr>
                <p14:cNvContentPartPr/>
                <p14:nvPr/>
              </p14:nvContentPartPr>
              <p14:xfrm>
                <a:off x="7900560" y="2826270"/>
                <a:ext cx="607680" cy="75600"/>
              </p14:xfrm>
            </p:contentPart>
          </mc:Choice>
          <mc:Fallback xmlns="">
            <p:pic>
              <p:nvPicPr>
                <p:cNvPr id="23" name="Encre 22">
                  <a:extLst>
                    <a:ext uri="{FF2B5EF4-FFF2-40B4-BE49-F238E27FC236}">
                      <a16:creationId xmlns:a16="http://schemas.microsoft.com/office/drawing/2014/main" id="{1A8F958F-3A89-794F-B96B-680D6534D524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7882560" y="2808630"/>
                  <a:ext cx="643320" cy="111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xmlns="" id="{EDB9CFE1-F823-9A4A-9293-2857CFF2E7AA}"/>
              </a:ext>
            </a:extLst>
          </p:cNvPr>
          <p:cNvGrpSpPr/>
          <p:nvPr/>
        </p:nvGrpSpPr>
        <p:grpSpPr>
          <a:xfrm>
            <a:off x="6495120" y="2613870"/>
            <a:ext cx="1019160" cy="291960"/>
            <a:chOff x="6495120" y="2613870"/>
            <a:chExt cx="1019160" cy="291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25" name="Encre 24">
                  <a:extLst>
                    <a:ext uri="{FF2B5EF4-FFF2-40B4-BE49-F238E27FC236}">
                      <a16:creationId xmlns:a16="http://schemas.microsoft.com/office/drawing/2014/main" xmlns="" id="{D353B13C-63CD-2D47-97B5-3371C16EFA14}"/>
                    </a:ext>
                  </a:extLst>
                </p14:cNvPr>
                <p14:cNvContentPartPr/>
                <p14:nvPr/>
              </p14:nvContentPartPr>
              <p14:xfrm>
                <a:off x="6495120" y="2715390"/>
                <a:ext cx="826200" cy="9000"/>
              </p14:xfrm>
            </p:contentPart>
          </mc:Choice>
          <mc:Fallback xmlns="">
            <p:pic>
              <p:nvPicPr>
                <p:cNvPr id="25" name="Encre 24">
                  <a:extLst>
                    <a:ext uri="{FF2B5EF4-FFF2-40B4-BE49-F238E27FC236}">
                      <a16:creationId xmlns:a16="http://schemas.microsoft.com/office/drawing/2014/main" id="{D353B13C-63CD-2D47-97B5-3371C16EFA14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6477480" y="2697750"/>
                  <a:ext cx="86184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26" name="Encre 25">
                  <a:extLst>
                    <a:ext uri="{FF2B5EF4-FFF2-40B4-BE49-F238E27FC236}">
                      <a16:creationId xmlns:a16="http://schemas.microsoft.com/office/drawing/2014/main" xmlns="" id="{F5161C67-7D05-2749-951E-020D20A97B03}"/>
                    </a:ext>
                  </a:extLst>
                </p14:cNvPr>
                <p14:cNvContentPartPr/>
                <p14:nvPr/>
              </p14:nvContentPartPr>
              <p14:xfrm>
                <a:off x="7129800" y="2613870"/>
                <a:ext cx="384480" cy="291960"/>
              </p14:xfrm>
            </p:contentPart>
          </mc:Choice>
          <mc:Fallback xmlns="">
            <p:pic>
              <p:nvPicPr>
                <p:cNvPr id="26" name="Encre 25">
                  <a:extLst>
                    <a:ext uri="{FF2B5EF4-FFF2-40B4-BE49-F238E27FC236}">
                      <a16:creationId xmlns:a16="http://schemas.microsoft.com/office/drawing/2014/main" id="{F5161C67-7D05-2749-951E-020D20A97B03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7111800" y="2596230"/>
                  <a:ext cx="420120" cy="327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0" name="Groupe 29">
            <a:extLst>
              <a:ext uri="{FF2B5EF4-FFF2-40B4-BE49-F238E27FC236}">
                <a16:creationId xmlns:a16="http://schemas.microsoft.com/office/drawing/2014/main" xmlns="" id="{148CCEE5-3C25-0449-8DC6-AB04DBEAF587}"/>
              </a:ext>
            </a:extLst>
          </p:cNvPr>
          <p:cNvGrpSpPr/>
          <p:nvPr/>
        </p:nvGrpSpPr>
        <p:grpSpPr>
          <a:xfrm>
            <a:off x="6562800" y="3090150"/>
            <a:ext cx="1025640" cy="300600"/>
            <a:chOff x="6562800" y="3090150"/>
            <a:chExt cx="1025640" cy="300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8" name="Encre 27">
                  <a:extLst>
                    <a:ext uri="{FF2B5EF4-FFF2-40B4-BE49-F238E27FC236}">
                      <a16:creationId xmlns:a16="http://schemas.microsoft.com/office/drawing/2014/main" xmlns="" id="{35BC06D9-6806-D041-A4AB-84629E433F7C}"/>
                    </a:ext>
                  </a:extLst>
                </p14:cNvPr>
                <p14:cNvContentPartPr/>
                <p14:nvPr/>
              </p14:nvContentPartPr>
              <p14:xfrm>
                <a:off x="6562800" y="3107430"/>
                <a:ext cx="1025640" cy="133560"/>
              </p14:xfrm>
            </p:contentPart>
          </mc:Choice>
          <mc:Fallback xmlns="">
            <p:pic>
              <p:nvPicPr>
                <p:cNvPr id="28" name="Encre 27">
                  <a:extLst>
                    <a:ext uri="{FF2B5EF4-FFF2-40B4-BE49-F238E27FC236}">
                      <a16:creationId xmlns:a16="http://schemas.microsoft.com/office/drawing/2014/main" id="{35BC06D9-6806-D041-A4AB-84629E433F7C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545160" y="3089430"/>
                  <a:ext cx="1061280" cy="16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9" name="Encre 28">
                  <a:extLst>
                    <a:ext uri="{FF2B5EF4-FFF2-40B4-BE49-F238E27FC236}">
                      <a16:creationId xmlns:a16="http://schemas.microsoft.com/office/drawing/2014/main" xmlns="" id="{6A61EE03-6C48-1F46-8F37-F051ECEAD95E}"/>
                    </a:ext>
                  </a:extLst>
                </p14:cNvPr>
                <p14:cNvContentPartPr/>
                <p14:nvPr/>
              </p14:nvContentPartPr>
              <p14:xfrm>
                <a:off x="6568200" y="3090150"/>
                <a:ext cx="343800" cy="300600"/>
              </p14:xfrm>
            </p:contentPart>
          </mc:Choice>
          <mc:Fallback xmlns="">
            <p:pic>
              <p:nvPicPr>
                <p:cNvPr id="29" name="Encre 28">
                  <a:extLst>
                    <a:ext uri="{FF2B5EF4-FFF2-40B4-BE49-F238E27FC236}">
                      <a16:creationId xmlns:a16="http://schemas.microsoft.com/office/drawing/2014/main" id="{6A61EE03-6C48-1F46-8F37-F051ECEAD95E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6550200" y="3072510"/>
                  <a:ext cx="379440" cy="336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31" name="Encre 30">
                <a:extLst>
                  <a:ext uri="{FF2B5EF4-FFF2-40B4-BE49-F238E27FC236}">
                    <a16:creationId xmlns:a16="http://schemas.microsoft.com/office/drawing/2014/main" xmlns="" id="{CD292669-0817-F84D-ABBA-C977299B876E}"/>
                  </a:ext>
                </a:extLst>
              </p14:cNvPr>
              <p14:cNvContentPartPr/>
              <p14:nvPr/>
            </p14:nvContentPartPr>
            <p14:xfrm>
              <a:off x="10596600" y="3476430"/>
              <a:ext cx="25560" cy="754560"/>
            </p14:xfrm>
          </p:contentPart>
        </mc:Choice>
        <mc:Fallback xmlns="">
          <p:pic>
            <p:nvPicPr>
              <p:cNvPr id="31" name="Encre 30">
                <a:extLst>
                  <a:ext uri="{FF2B5EF4-FFF2-40B4-BE49-F238E27FC236}">
                    <a16:creationId xmlns:a16="http://schemas.microsoft.com/office/drawing/2014/main" id="{CD292669-0817-F84D-ABBA-C977299B876E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10578600" y="3458790"/>
                <a:ext cx="61200" cy="790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32" name="Encre 31">
                <a:extLst>
                  <a:ext uri="{FF2B5EF4-FFF2-40B4-BE49-F238E27FC236}">
                    <a16:creationId xmlns:a16="http://schemas.microsoft.com/office/drawing/2014/main" xmlns="" id="{50F375B2-DFB4-C948-A219-411FC7788263}"/>
                  </a:ext>
                </a:extLst>
              </p14:cNvPr>
              <p14:cNvContentPartPr/>
              <p14:nvPr/>
            </p14:nvContentPartPr>
            <p14:xfrm>
              <a:off x="10606680" y="3418470"/>
              <a:ext cx="1050480" cy="834480"/>
            </p14:xfrm>
          </p:contentPart>
        </mc:Choice>
        <mc:Fallback xmlns="">
          <p:pic>
            <p:nvPicPr>
              <p:cNvPr id="32" name="Encre 31">
                <a:extLst>
                  <a:ext uri="{FF2B5EF4-FFF2-40B4-BE49-F238E27FC236}">
                    <a16:creationId xmlns:a16="http://schemas.microsoft.com/office/drawing/2014/main" id="{50F375B2-DFB4-C948-A219-411FC7788263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10589040" y="3400830"/>
                <a:ext cx="1086120" cy="870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33" name="Encre 32">
                <a:extLst>
                  <a:ext uri="{FF2B5EF4-FFF2-40B4-BE49-F238E27FC236}">
                    <a16:creationId xmlns:a16="http://schemas.microsoft.com/office/drawing/2014/main" xmlns="" id="{13F89D63-4263-0748-9C68-9E42F90DD7DF}"/>
                  </a:ext>
                </a:extLst>
              </p14:cNvPr>
              <p14:cNvContentPartPr/>
              <p14:nvPr/>
            </p14:nvContentPartPr>
            <p14:xfrm>
              <a:off x="10648080" y="2810430"/>
              <a:ext cx="974880" cy="636480"/>
            </p14:xfrm>
          </p:contentPart>
        </mc:Choice>
        <mc:Fallback xmlns="">
          <p:pic>
            <p:nvPicPr>
              <p:cNvPr id="33" name="Encre 32">
                <a:extLst>
                  <a:ext uri="{FF2B5EF4-FFF2-40B4-BE49-F238E27FC236}">
                    <a16:creationId xmlns:a16="http://schemas.microsoft.com/office/drawing/2014/main" id="{13F89D63-4263-0748-9C68-9E42F90DD7DF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10630440" y="2792430"/>
                <a:ext cx="1010520" cy="672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34" name="Encre 33">
                <a:extLst>
                  <a:ext uri="{FF2B5EF4-FFF2-40B4-BE49-F238E27FC236}">
                    <a16:creationId xmlns:a16="http://schemas.microsoft.com/office/drawing/2014/main" xmlns="" id="{438D55E6-E0B0-CB4C-AEB8-DE7EFCC54E85}"/>
                  </a:ext>
                </a:extLst>
              </p14:cNvPr>
              <p14:cNvContentPartPr/>
              <p14:nvPr/>
            </p14:nvContentPartPr>
            <p14:xfrm>
              <a:off x="6366960" y="5231790"/>
              <a:ext cx="528840" cy="631440"/>
            </p14:xfrm>
          </p:contentPart>
        </mc:Choice>
        <mc:Fallback xmlns="">
          <p:pic>
            <p:nvPicPr>
              <p:cNvPr id="34" name="Encre 33">
                <a:extLst>
                  <a:ext uri="{FF2B5EF4-FFF2-40B4-BE49-F238E27FC236}">
                    <a16:creationId xmlns:a16="http://schemas.microsoft.com/office/drawing/2014/main" id="{438D55E6-E0B0-CB4C-AEB8-DE7EFCC54E85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6331320" y="5160150"/>
                <a:ext cx="600480" cy="77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35" name="Encre 34">
                <a:extLst>
                  <a:ext uri="{FF2B5EF4-FFF2-40B4-BE49-F238E27FC236}">
                    <a16:creationId xmlns:a16="http://schemas.microsoft.com/office/drawing/2014/main" xmlns="" id="{0C50A525-F4E9-A247-BCDC-1CE860B732A0}"/>
                  </a:ext>
                </a:extLst>
              </p14:cNvPr>
              <p14:cNvContentPartPr/>
              <p14:nvPr/>
            </p14:nvContentPartPr>
            <p14:xfrm>
              <a:off x="6537240" y="5019030"/>
              <a:ext cx="7920" cy="998280"/>
            </p14:xfrm>
          </p:contentPart>
        </mc:Choice>
        <mc:Fallback xmlns="">
          <p:pic>
            <p:nvPicPr>
              <p:cNvPr id="35" name="Encre 34">
                <a:extLst>
                  <a:ext uri="{FF2B5EF4-FFF2-40B4-BE49-F238E27FC236}">
                    <a16:creationId xmlns:a16="http://schemas.microsoft.com/office/drawing/2014/main" id="{0C50A525-F4E9-A247-BCDC-1CE860B732A0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6501600" y="4947390"/>
                <a:ext cx="79560" cy="1141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36" name="Encre 35">
                <a:extLst>
                  <a:ext uri="{FF2B5EF4-FFF2-40B4-BE49-F238E27FC236}">
                    <a16:creationId xmlns:a16="http://schemas.microsoft.com/office/drawing/2014/main" xmlns="" id="{B96C386D-81FD-AF47-9148-EAF9EB66941D}"/>
                  </a:ext>
                </a:extLst>
              </p14:cNvPr>
              <p14:cNvContentPartPr/>
              <p14:nvPr/>
            </p14:nvContentPartPr>
            <p14:xfrm>
              <a:off x="6721200" y="4993110"/>
              <a:ext cx="33480" cy="1024200"/>
            </p14:xfrm>
          </p:contentPart>
        </mc:Choice>
        <mc:Fallback xmlns="">
          <p:pic>
            <p:nvPicPr>
              <p:cNvPr id="36" name="Encre 35">
                <a:extLst>
                  <a:ext uri="{FF2B5EF4-FFF2-40B4-BE49-F238E27FC236}">
                    <a16:creationId xmlns:a16="http://schemas.microsoft.com/office/drawing/2014/main" id="{B96C386D-81FD-AF47-9148-EAF9EB66941D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6685200" y="4921470"/>
                <a:ext cx="105120" cy="1167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37" name="Encre 36">
                <a:extLst>
                  <a:ext uri="{FF2B5EF4-FFF2-40B4-BE49-F238E27FC236}">
                    <a16:creationId xmlns:a16="http://schemas.microsoft.com/office/drawing/2014/main" xmlns="" id="{E5FE9180-EA8B-7444-956C-ADD346D0D54E}"/>
                  </a:ext>
                </a:extLst>
              </p14:cNvPr>
              <p14:cNvContentPartPr/>
              <p14:nvPr/>
            </p14:nvContentPartPr>
            <p14:xfrm>
              <a:off x="10343160" y="2825910"/>
              <a:ext cx="300600" cy="1433520"/>
            </p14:xfrm>
          </p:contentPart>
        </mc:Choice>
        <mc:Fallback xmlns="">
          <p:pic>
            <p:nvPicPr>
              <p:cNvPr id="37" name="Encre 36">
                <a:extLst>
                  <a:ext uri="{FF2B5EF4-FFF2-40B4-BE49-F238E27FC236}">
                    <a16:creationId xmlns:a16="http://schemas.microsoft.com/office/drawing/2014/main" id="{E5FE9180-EA8B-7444-956C-ADD346D0D54E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10334160" y="2817270"/>
                <a:ext cx="318240" cy="1451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38" name="Encre 37">
                <a:extLst>
                  <a:ext uri="{FF2B5EF4-FFF2-40B4-BE49-F238E27FC236}">
                    <a16:creationId xmlns:a16="http://schemas.microsoft.com/office/drawing/2014/main" xmlns="" id="{383CF1EA-022A-A445-9E94-D5A16CC94FEE}"/>
                  </a:ext>
                </a:extLst>
              </p14:cNvPr>
              <p14:cNvContentPartPr/>
              <p14:nvPr/>
            </p14:nvContentPartPr>
            <p14:xfrm>
              <a:off x="10338120" y="1285470"/>
              <a:ext cx="1432800" cy="1528920"/>
            </p14:xfrm>
          </p:contentPart>
        </mc:Choice>
        <mc:Fallback xmlns="">
          <p:pic>
            <p:nvPicPr>
              <p:cNvPr id="38" name="Encre 37">
                <a:extLst>
                  <a:ext uri="{FF2B5EF4-FFF2-40B4-BE49-F238E27FC236}">
                    <a16:creationId xmlns:a16="http://schemas.microsoft.com/office/drawing/2014/main" id="{383CF1EA-022A-A445-9E94-D5A16CC94FEE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10329120" y="1276830"/>
                <a:ext cx="1450440" cy="1546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4" name="Encre 3">
                <a:extLst>
                  <a:ext uri="{FF2B5EF4-FFF2-40B4-BE49-F238E27FC236}">
                    <a16:creationId xmlns:a16="http://schemas.microsoft.com/office/drawing/2014/main" xmlns="" id="{2785D83B-3FCA-C44F-B71D-426A2C54932B}"/>
                  </a:ext>
                </a:extLst>
              </p14:cNvPr>
              <p14:cNvContentPartPr/>
              <p14:nvPr/>
            </p14:nvContentPartPr>
            <p14:xfrm>
              <a:off x="516240" y="826830"/>
              <a:ext cx="871200" cy="1013040"/>
            </p14:xfrm>
          </p:contentPart>
        </mc:Choice>
        <mc:Fallback xmlns="">
          <p:pic>
            <p:nvPicPr>
              <p:cNvPr id="4" name="Encre 3">
                <a:extLst>
                  <a:ext uri="{FF2B5EF4-FFF2-40B4-BE49-F238E27FC236}">
                    <a16:creationId xmlns:a16="http://schemas.microsoft.com/office/drawing/2014/main" id="{2785D83B-3FCA-C44F-B71D-426A2C54932B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498240" y="791190"/>
                <a:ext cx="906840" cy="1084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5" name="Encre 4">
                <a:extLst>
                  <a:ext uri="{FF2B5EF4-FFF2-40B4-BE49-F238E27FC236}">
                    <a16:creationId xmlns:a16="http://schemas.microsoft.com/office/drawing/2014/main" xmlns="" id="{1B99A30D-7A70-AA48-A77C-78EAABBD5D9A}"/>
                  </a:ext>
                </a:extLst>
              </p14:cNvPr>
              <p14:cNvContentPartPr/>
              <p14:nvPr/>
            </p14:nvContentPartPr>
            <p14:xfrm>
              <a:off x="370800" y="1201950"/>
              <a:ext cx="709560" cy="20520"/>
            </p14:xfrm>
          </p:contentPart>
        </mc:Choice>
        <mc:Fallback xmlns="">
          <p:pic>
            <p:nvPicPr>
              <p:cNvPr id="5" name="Encre 4">
                <a:extLst>
                  <a:ext uri="{FF2B5EF4-FFF2-40B4-BE49-F238E27FC236}">
                    <a16:creationId xmlns:a16="http://schemas.microsoft.com/office/drawing/2014/main" id="{1B99A30D-7A70-AA48-A77C-78EAABBD5D9A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352800" y="1165950"/>
                <a:ext cx="745200" cy="92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6" name="Encre 5">
                <a:extLst>
                  <a:ext uri="{FF2B5EF4-FFF2-40B4-BE49-F238E27FC236}">
                    <a16:creationId xmlns:a16="http://schemas.microsoft.com/office/drawing/2014/main" xmlns="" id="{CEBB39B3-B1C3-C64C-A31E-9232E777AB21}"/>
                  </a:ext>
                </a:extLst>
              </p14:cNvPr>
              <p14:cNvContentPartPr/>
              <p14:nvPr/>
            </p14:nvContentPartPr>
            <p14:xfrm>
              <a:off x="396000" y="1463670"/>
              <a:ext cx="723240" cy="28080"/>
            </p14:xfrm>
          </p:contentPart>
        </mc:Choice>
        <mc:Fallback xmlns="">
          <p:pic>
            <p:nvPicPr>
              <p:cNvPr id="6" name="Encre 5">
                <a:extLst>
                  <a:ext uri="{FF2B5EF4-FFF2-40B4-BE49-F238E27FC236}">
                    <a16:creationId xmlns:a16="http://schemas.microsoft.com/office/drawing/2014/main" id="{CEBB39B3-B1C3-C64C-A31E-9232E777AB21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378360" y="1427670"/>
                <a:ext cx="758880" cy="99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4155697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4497AD7-4F53-4BEE-9903-9624A81D3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9206" y="221589"/>
            <a:ext cx="9291215" cy="1049235"/>
          </a:xfrm>
        </p:spPr>
        <p:txBody>
          <a:bodyPr>
            <a:normAutofit/>
          </a:bodyPr>
          <a:lstStyle/>
          <a:p>
            <a:r>
              <a:rPr lang="fr-CH" sz="4800" b="1" dirty="0"/>
              <a:t>Calculs économiques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7E71B34F-6765-4F93-A1A1-BA90DDD65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94" y="482683"/>
            <a:ext cx="10073637" cy="589263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fr-CH" sz="5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CH" sz="1000" b="1" dirty="0">
              <a:solidFill>
                <a:schemeClr val="tx1"/>
              </a:solidFill>
            </a:endParaRPr>
          </a:p>
          <a:p>
            <a:r>
              <a:rPr lang="fr-CH" sz="4800" b="1" dirty="0">
                <a:solidFill>
                  <a:schemeClr val="tx1"/>
                </a:solidFill>
              </a:rPr>
              <a:t> </a:t>
            </a:r>
            <a:r>
              <a:rPr lang="fr-CH" sz="4400" b="1" dirty="0">
                <a:solidFill>
                  <a:schemeClr val="tx1"/>
                </a:solidFill>
              </a:rPr>
              <a:t>Règle de 3 et pourcentages</a:t>
            </a:r>
          </a:p>
          <a:p>
            <a:r>
              <a:rPr lang="fr-CH" sz="4400" b="1" dirty="0">
                <a:solidFill>
                  <a:schemeClr val="tx1"/>
                </a:solidFill>
              </a:rPr>
              <a:t> Changes (CHF -&gt; $ / £ -&gt; CHF)</a:t>
            </a:r>
          </a:p>
          <a:p>
            <a:r>
              <a:rPr lang="fr-CH" sz="4400" b="1" dirty="0">
                <a:solidFill>
                  <a:schemeClr val="tx1"/>
                </a:solidFill>
              </a:rPr>
              <a:t> Intérêts et leasing</a:t>
            </a:r>
          </a:p>
          <a:p>
            <a:r>
              <a:rPr lang="fr-CH" sz="4400" b="1" dirty="0"/>
              <a:t> Crédit hypothécaire</a:t>
            </a:r>
          </a:p>
          <a:p>
            <a:r>
              <a:rPr lang="fr-CH" sz="4400" b="1" dirty="0">
                <a:solidFill>
                  <a:schemeClr val="tx1"/>
                </a:solidFill>
              </a:rPr>
              <a:t> Calculs de prix</a:t>
            </a:r>
          </a:p>
          <a:p>
            <a:r>
              <a:rPr lang="fr-CH" sz="4400" b="1" dirty="0"/>
              <a:t> Actions et obligations</a:t>
            </a:r>
            <a:endParaRPr lang="fr-CH" sz="4400" b="1" dirty="0">
              <a:solidFill>
                <a:schemeClr val="tx1"/>
              </a:solidFill>
            </a:endParaRPr>
          </a:p>
          <a:p>
            <a:endParaRPr lang="fr-CH" sz="4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2" name="Encre 31">
                <a:extLst>
                  <a:ext uri="{FF2B5EF4-FFF2-40B4-BE49-F238E27FC236}">
                    <a16:creationId xmlns:a16="http://schemas.microsoft.com/office/drawing/2014/main" xmlns="" id="{930179D4-CAC5-F443-956A-4646FC391E91}"/>
                  </a:ext>
                </a:extLst>
              </p14:cNvPr>
              <p14:cNvContentPartPr/>
              <p14:nvPr/>
            </p14:nvContentPartPr>
            <p14:xfrm>
              <a:off x="9786960" y="1839870"/>
              <a:ext cx="6120" cy="36360"/>
            </p14:xfrm>
          </p:contentPart>
        </mc:Choice>
        <mc:Fallback xmlns="">
          <p:pic>
            <p:nvPicPr>
              <p:cNvPr id="32" name="Encre 31">
                <a:extLst>
                  <a:ext uri="{FF2B5EF4-FFF2-40B4-BE49-F238E27FC236}">
                    <a16:creationId xmlns:a16="http://schemas.microsoft.com/office/drawing/2014/main" id="{930179D4-CAC5-F443-956A-4646FC391E9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777960" y="1831230"/>
                <a:ext cx="23760" cy="5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3" name="Encre 42">
                <a:extLst>
                  <a:ext uri="{FF2B5EF4-FFF2-40B4-BE49-F238E27FC236}">
                    <a16:creationId xmlns:a16="http://schemas.microsoft.com/office/drawing/2014/main" xmlns="" id="{04CDEF5C-539F-F64C-A975-C6F9F223A526}"/>
                  </a:ext>
                </a:extLst>
              </p14:cNvPr>
              <p14:cNvContentPartPr/>
              <p14:nvPr/>
            </p14:nvContentPartPr>
            <p14:xfrm>
              <a:off x="11154960" y="1838790"/>
              <a:ext cx="262800" cy="556560"/>
            </p14:xfrm>
          </p:contentPart>
        </mc:Choice>
        <mc:Fallback xmlns="">
          <p:pic>
            <p:nvPicPr>
              <p:cNvPr id="43" name="Encre 42">
                <a:extLst>
                  <a:ext uri="{FF2B5EF4-FFF2-40B4-BE49-F238E27FC236}">
                    <a16:creationId xmlns:a16="http://schemas.microsoft.com/office/drawing/2014/main" id="{04CDEF5C-539F-F64C-A975-C6F9F223A52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146320" y="1830150"/>
                <a:ext cx="280440" cy="574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5" name="Encre 44">
                <a:extLst>
                  <a:ext uri="{FF2B5EF4-FFF2-40B4-BE49-F238E27FC236}">
                    <a16:creationId xmlns:a16="http://schemas.microsoft.com/office/drawing/2014/main" xmlns="" id="{C12AA3A3-F273-514F-B914-4A0357956C12}"/>
                  </a:ext>
                </a:extLst>
              </p14:cNvPr>
              <p14:cNvContentPartPr/>
              <p14:nvPr/>
            </p14:nvContentPartPr>
            <p14:xfrm>
              <a:off x="11561400" y="1813590"/>
              <a:ext cx="327600" cy="510840"/>
            </p14:xfrm>
          </p:contentPart>
        </mc:Choice>
        <mc:Fallback xmlns="">
          <p:pic>
            <p:nvPicPr>
              <p:cNvPr id="45" name="Encre 44">
                <a:extLst>
                  <a:ext uri="{FF2B5EF4-FFF2-40B4-BE49-F238E27FC236}">
                    <a16:creationId xmlns:a16="http://schemas.microsoft.com/office/drawing/2014/main" id="{C12AA3A3-F273-514F-B914-4A0357956C1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1552760" y="1804590"/>
                <a:ext cx="345240" cy="528480"/>
              </a:xfrm>
              <a:prstGeom prst="rect">
                <a:avLst/>
              </a:prstGeom>
            </p:spPr>
          </p:pic>
        </mc:Fallback>
      </mc:AlternateContent>
      <p:grpSp>
        <p:nvGrpSpPr>
          <p:cNvPr id="47" name="Groupe 46">
            <a:extLst>
              <a:ext uri="{FF2B5EF4-FFF2-40B4-BE49-F238E27FC236}">
                <a16:creationId xmlns:a16="http://schemas.microsoft.com/office/drawing/2014/main" xmlns="" id="{B6E5C7A7-A39A-2A42-92BB-4569EF772E9A}"/>
              </a:ext>
            </a:extLst>
          </p:cNvPr>
          <p:cNvGrpSpPr/>
          <p:nvPr/>
        </p:nvGrpSpPr>
        <p:grpSpPr>
          <a:xfrm>
            <a:off x="9675000" y="1763910"/>
            <a:ext cx="2045520" cy="1775520"/>
            <a:chOff x="9675000" y="1763910"/>
            <a:chExt cx="2045520" cy="1775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9" name="Encre 28">
                  <a:extLst>
                    <a:ext uri="{FF2B5EF4-FFF2-40B4-BE49-F238E27FC236}">
                      <a16:creationId xmlns:a16="http://schemas.microsoft.com/office/drawing/2014/main" xmlns="" id="{9E54B28F-69F7-204E-A6F4-B60B7518060D}"/>
                    </a:ext>
                  </a:extLst>
                </p14:cNvPr>
                <p14:cNvContentPartPr/>
                <p14:nvPr/>
              </p14:nvContentPartPr>
              <p14:xfrm>
                <a:off x="10580760" y="1763910"/>
                <a:ext cx="81720" cy="1775520"/>
              </p14:xfrm>
            </p:contentPart>
          </mc:Choice>
          <mc:Fallback xmlns="">
            <p:pic>
              <p:nvPicPr>
                <p:cNvPr id="29" name="Encre 28">
                  <a:extLst>
                    <a:ext uri="{FF2B5EF4-FFF2-40B4-BE49-F238E27FC236}">
                      <a16:creationId xmlns:a16="http://schemas.microsoft.com/office/drawing/2014/main" id="{9E54B28F-69F7-204E-A6F4-B60B7518060D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0572120" y="1755270"/>
                  <a:ext cx="99360" cy="179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30" name="Encre 29">
                  <a:extLst>
                    <a:ext uri="{FF2B5EF4-FFF2-40B4-BE49-F238E27FC236}">
                      <a16:creationId xmlns:a16="http://schemas.microsoft.com/office/drawing/2014/main" xmlns="" id="{BD45E9AB-5869-8547-BE4F-4F098FBB6B70}"/>
                    </a:ext>
                  </a:extLst>
                </p14:cNvPr>
                <p14:cNvContentPartPr/>
                <p14:nvPr/>
              </p14:nvContentPartPr>
              <p14:xfrm>
                <a:off x="9684360" y="2626110"/>
                <a:ext cx="2036160" cy="57600"/>
              </p14:xfrm>
            </p:contentPart>
          </mc:Choice>
          <mc:Fallback xmlns="">
            <p:pic>
              <p:nvPicPr>
                <p:cNvPr id="30" name="Encre 29">
                  <a:extLst>
                    <a:ext uri="{FF2B5EF4-FFF2-40B4-BE49-F238E27FC236}">
                      <a16:creationId xmlns:a16="http://schemas.microsoft.com/office/drawing/2014/main" id="{BD45E9AB-5869-8547-BE4F-4F098FBB6B70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9675360" y="2617470"/>
                  <a:ext cx="2053800" cy="7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3" name="Encre 32">
                  <a:extLst>
                    <a:ext uri="{FF2B5EF4-FFF2-40B4-BE49-F238E27FC236}">
                      <a16:creationId xmlns:a16="http://schemas.microsoft.com/office/drawing/2014/main" xmlns="" id="{A524B0FF-A60B-5F47-B197-14F0BCC66F3D}"/>
                    </a:ext>
                  </a:extLst>
                </p14:cNvPr>
                <p14:cNvContentPartPr/>
                <p14:nvPr/>
              </p14:nvContentPartPr>
              <p14:xfrm>
                <a:off x="9675000" y="1851750"/>
                <a:ext cx="360720" cy="633240"/>
              </p14:xfrm>
            </p:contentPart>
          </mc:Choice>
          <mc:Fallback xmlns="">
            <p:pic>
              <p:nvPicPr>
                <p:cNvPr id="33" name="Encre 32">
                  <a:extLst>
                    <a:ext uri="{FF2B5EF4-FFF2-40B4-BE49-F238E27FC236}">
                      <a16:creationId xmlns:a16="http://schemas.microsoft.com/office/drawing/2014/main" id="{A524B0FF-A60B-5F47-B197-14F0BCC66F3D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9666360" y="1843110"/>
                  <a:ext cx="378360" cy="65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35" name="Encre 34">
                  <a:extLst>
                    <a:ext uri="{FF2B5EF4-FFF2-40B4-BE49-F238E27FC236}">
                      <a16:creationId xmlns:a16="http://schemas.microsoft.com/office/drawing/2014/main" xmlns="" id="{BD31301B-4594-6542-B137-86A30A8275E4}"/>
                    </a:ext>
                  </a:extLst>
                </p14:cNvPr>
                <p14:cNvContentPartPr/>
                <p14:nvPr/>
              </p14:nvContentPartPr>
              <p14:xfrm>
                <a:off x="10165320" y="1835550"/>
                <a:ext cx="268200" cy="682560"/>
              </p14:xfrm>
            </p:contentPart>
          </mc:Choice>
          <mc:Fallback xmlns="">
            <p:pic>
              <p:nvPicPr>
                <p:cNvPr id="35" name="Encre 34">
                  <a:extLst>
                    <a:ext uri="{FF2B5EF4-FFF2-40B4-BE49-F238E27FC236}">
                      <a16:creationId xmlns:a16="http://schemas.microsoft.com/office/drawing/2014/main" id="{BD31301B-4594-6542-B137-86A30A8275E4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0156320" y="1826910"/>
                  <a:ext cx="285840" cy="70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37" name="Encre 36">
                  <a:extLst>
                    <a:ext uri="{FF2B5EF4-FFF2-40B4-BE49-F238E27FC236}">
                      <a16:creationId xmlns:a16="http://schemas.microsoft.com/office/drawing/2014/main" xmlns="" id="{6CEDB70B-DD9C-A44C-9526-CE30A6F18167}"/>
                    </a:ext>
                  </a:extLst>
                </p14:cNvPr>
                <p14:cNvContentPartPr/>
                <p14:nvPr/>
              </p14:nvContentPartPr>
              <p14:xfrm>
                <a:off x="10195560" y="1857150"/>
                <a:ext cx="246600" cy="6840"/>
              </p14:xfrm>
            </p:contentPart>
          </mc:Choice>
          <mc:Fallback xmlns="">
            <p:pic>
              <p:nvPicPr>
                <p:cNvPr id="37" name="Encre 36">
                  <a:extLst>
                    <a:ext uri="{FF2B5EF4-FFF2-40B4-BE49-F238E27FC236}">
                      <a16:creationId xmlns:a16="http://schemas.microsoft.com/office/drawing/2014/main" id="{6CEDB70B-DD9C-A44C-9526-CE30A6F18167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0186920" y="1848510"/>
                  <a:ext cx="264240" cy="2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39" name="Encre 38">
                  <a:extLst>
                    <a:ext uri="{FF2B5EF4-FFF2-40B4-BE49-F238E27FC236}">
                      <a16:creationId xmlns:a16="http://schemas.microsoft.com/office/drawing/2014/main" xmlns="" id="{D56F3D37-2BBF-1C47-8D1C-521A8F60CF0A}"/>
                    </a:ext>
                  </a:extLst>
                </p14:cNvPr>
                <p14:cNvContentPartPr/>
                <p14:nvPr/>
              </p14:nvContentPartPr>
              <p14:xfrm>
                <a:off x="10873440" y="1906470"/>
                <a:ext cx="21240" cy="582120"/>
              </p14:xfrm>
            </p:contentPart>
          </mc:Choice>
          <mc:Fallback xmlns="">
            <p:pic>
              <p:nvPicPr>
                <p:cNvPr id="39" name="Encre 38">
                  <a:extLst>
                    <a:ext uri="{FF2B5EF4-FFF2-40B4-BE49-F238E27FC236}">
                      <a16:creationId xmlns:a16="http://schemas.microsoft.com/office/drawing/2014/main" id="{D56F3D37-2BBF-1C47-8D1C-521A8F60CF0A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0864800" y="1897830"/>
                  <a:ext cx="38880" cy="59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41" name="Encre 40">
                  <a:extLst>
                    <a:ext uri="{FF2B5EF4-FFF2-40B4-BE49-F238E27FC236}">
                      <a16:creationId xmlns:a16="http://schemas.microsoft.com/office/drawing/2014/main" xmlns="" id="{4E7641A6-93B5-D340-95E3-0810CEC7C406}"/>
                    </a:ext>
                  </a:extLst>
                </p14:cNvPr>
                <p14:cNvContentPartPr/>
                <p14:nvPr/>
              </p14:nvContentPartPr>
              <p14:xfrm>
                <a:off x="10749600" y="1867230"/>
                <a:ext cx="137160" cy="282960"/>
              </p14:xfrm>
            </p:contentPart>
          </mc:Choice>
          <mc:Fallback xmlns="">
            <p:pic>
              <p:nvPicPr>
                <p:cNvPr id="41" name="Encre 40">
                  <a:extLst>
                    <a:ext uri="{FF2B5EF4-FFF2-40B4-BE49-F238E27FC236}">
                      <a16:creationId xmlns:a16="http://schemas.microsoft.com/office/drawing/2014/main" id="{4E7641A6-93B5-D340-95E3-0810CEC7C406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0740960" y="1858230"/>
                  <a:ext cx="154800" cy="30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46" name="Encre 45">
                  <a:extLst>
                    <a:ext uri="{FF2B5EF4-FFF2-40B4-BE49-F238E27FC236}">
                      <a16:creationId xmlns:a16="http://schemas.microsoft.com/office/drawing/2014/main" xmlns="" id="{1DD67056-5CAF-4E4E-A9D9-A998157025C6}"/>
                    </a:ext>
                  </a:extLst>
                </p14:cNvPr>
                <p14:cNvContentPartPr/>
                <p14:nvPr/>
              </p14:nvContentPartPr>
              <p14:xfrm>
                <a:off x="10919880" y="2888910"/>
                <a:ext cx="276480" cy="540720"/>
              </p14:xfrm>
            </p:contentPart>
          </mc:Choice>
          <mc:Fallback xmlns="">
            <p:pic>
              <p:nvPicPr>
                <p:cNvPr id="46" name="Encre 45">
                  <a:extLst>
                    <a:ext uri="{FF2B5EF4-FFF2-40B4-BE49-F238E27FC236}">
                      <a16:creationId xmlns:a16="http://schemas.microsoft.com/office/drawing/2014/main" id="{1DD67056-5CAF-4E4E-A9D9-A998157025C6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0910880" y="2879910"/>
                  <a:ext cx="294120" cy="558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48" name="Encre 47">
                <a:extLst>
                  <a:ext uri="{FF2B5EF4-FFF2-40B4-BE49-F238E27FC236}">
                    <a16:creationId xmlns:a16="http://schemas.microsoft.com/office/drawing/2014/main" xmlns="" id="{A0A48608-6F03-3145-BD1D-2713439F244D}"/>
                  </a:ext>
                </a:extLst>
              </p14:cNvPr>
              <p14:cNvContentPartPr/>
              <p14:nvPr/>
            </p14:nvContentPartPr>
            <p14:xfrm>
              <a:off x="11425680" y="2803230"/>
              <a:ext cx="234360" cy="615600"/>
            </p14:xfrm>
          </p:contentPart>
        </mc:Choice>
        <mc:Fallback xmlns="">
          <p:pic>
            <p:nvPicPr>
              <p:cNvPr id="48" name="Encre 47">
                <a:extLst>
                  <a:ext uri="{FF2B5EF4-FFF2-40B4-BE49-F238E27FC236}">
                    <a16:creationId xmlns:a16="http://schemas.microsoft.com/office/drawing/2014/main" id="{A0A48608-6F03-3145-BD1D-2713439F244D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11417040" y="2794230"/>
                <a:ext cx="252000" cy="633240"/>
              </a:xfrm>
              <a:prstGeom prst="rect">
                <a:avLst/>
              </a:prstGeom>
            </p:spPr>
          </p:pic>
        </mc:Fallback>
      </mc:AlternateContent>
      <p:grpSp>
        <p:nvGrpSpPr>
          <p:cNvPr id="62" name="Groupe 61">
            <a:extLst>
              <a:ext uri="{FF2B5EF4-FFF2-40B4-BE49-F238E27FC236}">
                <a16:creationId xmlns:a16="http://schemas.microsoft.com/office/drawing/2014/main" xmlns="" id="{8B0D0B1F-1C93-EA43-9E9F-BFBC2939614C}"/>
              </a:ext>
            </a:extLst>
          </p:cNvPr>
          <p:cNvGrpSpPr/>
          <p:nvPr/>
        </p:nvGrpSpPr>
        <p:grpSpPr>
          <a:xfrm>
            <a:off x="7508880" y="4141350"/>
            <a:ext cx="1873440" cy="916200"/>
            <a:chOff x="7508880" y="4141350"/>
            <a:chExt cx="1873440" cy="916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49" name="Encre 48">
                  <a:extLst>
                    <a:ext uri="{FF2B5EF4-FFF2-40B4-BE49-F238E27FC236}">
                      <a16:creationId xmlns:a16="http://schemas.microsoft.com/office/drawing/2014/main" xmlns="" id="{428F6C40-FB7B-484C-8E10-814AD8ED21B5}"/>
                    </a:ext>
                  </a:extLst>
                </p14:cNvPr>
                <p14:cNvContentPartPr/>
                <p14:nvPr/>
              </p14:nvContentPartPr>
              <p14:xfrm>
                <a:off x="7508880" y="4237470"/>
                <a:ext cx="240840" cy="559440"/>
              </p14:xfrm>
            </p:contentPart>
          </mc:Choice>
          <mc:Fallback xmlns="">
            <p:pic>
              <p:nvPicPr>
                <p:cNvPr id="49" name="Encre 48">
                  <a:extLst>
                    <a:ext uri="{FF2B5EF4-FFF2-40B4-BE49-F238E27FC236}">
                      <a16:creationId xmlns:a16="http://schemas.microsoft.com/office/drawing/2014/main" id="{428F6C40-FB7B-484C-8E10-814AD8ED21B5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7499880" y="4228470"/>
                  <a:ext cx="258480" cy="57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50" name="Encre 49">
                  <a:extLst>
                    <a:ext uri="{FF2B5EF4-FFF2-40B4-BE49-F238E27FC236}">
                      <a16:creationId xmlns:a16="http://schemas.microsoft.com/office/drawing/2014/main" xmlns="" id="{4F1783BD-BE9B-4B46-AB3B-D795ACCF2F11}"/>
                    </a:ext>
                  </a:extLst>
                </p14:cNvPr>
                <p14:cNvContentPartPr/>
                <p14:nvPr/>
              </p14:nvContentPartPr>
              <p14:xfrm>
                <a:off x="7749360" y="4702230"/>
                <a:ext cx="360" cy="355320"/>
              </p14:xfrm>
            </p:contentPart>
          </mc:Choice>
          <mc:Fallback xmlns="">
            <p:pic>
              <p:nvPicPr>
                <p:cNvPr id="50" name="Encre 49">
                  <a:extLst>
                    <a:ext uri="{FF2B5EF4-FFF2-40B4-BE49-F238E27FC236}">
                      <a16:creationId xmlns:a16="http://schemas.microsoft.com/office/drawing/2014/main" id="{4F1783BD-BE9B-4B46-AB3B-D795ACCF2F11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7740720" y="4693230"/>
                  <a:ext cx="18000" cy="37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52" name="Encre 51">
                  <a:extLst>
                    <a:ext uri="{FF2B5EF4-FFF2-40B4-BE49-F238E27FC236}">
                      <a16:creationId xmlns:a16="http://schemas.microsoft.com/office/drawing/2014/main" xmlns="" id="{2591F775-9F95-1D4C-9087-486A80DD638B}"/>
                    </a:ext>
                  </a:extLst>
                </p14:cNvPr>
                <p14:cNvContentPartPr/>
                <p14:nvPr/>
              </p14:nvContentPartPr>
              <p14:xfrm>
                <a:off x="7932960" y="4317390"/>
                <a:ext cx="427680" cy="708840"/>
              </p14:xfrm>
            </p:contentPart>
          </mc:Choice>
          <mc:Fallback xmlns="">
            <p:pic>
              <p:nvPicPr>
                <p:cNvPr id="52" name="Encre 51">
                  <a:extLst>
                    <a:ext uri="{FF2B5EF4-FFF2-40B4-BE49-F238E27FC236}">
                      <a16:creationId xmlns:a16="http://schemas.microsoft.com/office/drawing/2014/main" id="{2591F775-9F95-1D4C-9087-486A80DD638B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7923960" y="4308390"/>
                  <a:ext cx="445320" cy="72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54" name="Encre 53">
                  <a:extLst>
                    <a:ext uri="{FF2B5EF4-FFF2-40B4-BE49-F238E27FC236}">
                      <a16:creationId xmlns:a16="http://schemas.microsoft.com/office/drawing/2014/main" xmlns="" id="{2E8F224C-66BD-E74D-AD7A-9B3235108C60}"/>
                    </a:ext>
                  </a:extLst>
                </p14:cNvPr>
                <p14:cNvContentPartPr/>
                <p14:nvPr/>
              </p14:nvContentPartPr>
              <p14:xfrm>
                <a:off x="8793360" y="4232790"/>
                <a:ext cx="19080" cy="114120"/>
              </p14:xfrm>
            </p:contentPart>
          </mc:Choice>
          <mc:Fallback xmlns="">
            <p:pic>
              <p:nvPicPr>
                <p:cNvPr id="54" name="Encre 53">
                  <a:extLst>
                    <a:ext uri="{FF2B5EF4-FFF2-40B4-BE49-F238E27FC236}">
                      <a16:creationId xmlns:a16="http://schemas.microsoft.com/office/drawing/2014/main" id="{2E8F224C-66BD-E74D-AD7A-9B3235108C60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8784720" y="4224150"/>
                  <a:ext cx="36720" cy="13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55" name="Encre 54">
                  <a:extLst>
                    <a:ext uri="{FF2B5EF4-FFF2-40B4-BE49-F238E27FC236}">
                      <a16:creationId xmlns:a16="http://schemas.microsoft.com/office/drawing/2014/main" xmlns="" id="{B83E565F-9FBA-3547-BBD9-CD8BAEC96874}"/>
                    </a:ext>
                  </a:extLst>
                </p14:cNvPr>
                <p14:cNvContentPartPr/>
                <p14:nvPr/>
              </p14:nvContentPartPr>
              <p14:xfrm>
                <a:off x="8812080" y="4332510"/>
                <a:ext cx="360" cy="3240"/>
              </p14:xfrm>
            </p:contentPart>
          </mc:Choice>
          <mc:Fallback xmlns="">
            <p:pic>
              <p:nvPicPr>
                <p:cNvPr id="55" name="Encre 54">
                  <a:extLst>
                    <a:ext uri="{FF2B5EF4-FFF2-40B4-BE49-F238E27FC236}">
                      <a16:creationId xmlns:a16="http://schemas.microsoft.com/office/drawing/2014/main" id="{B83E565F-9FBA-3547-BBD9-CD8BAEC96874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8803080" y="4323510"/>
                  <a:ext cx="18000" cy="2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56" name="Encre 55">
                  <a:extLst>
                    <a:ext uri="{FF2B5EF4-FFF2-40B4-BE49-F238E27FC236}">
                      <a16:creationId xmlns:a16="http://schemas.microsoft.com/office/drawing/2014/main" xmlns="" id="{4D26B512-9A05-1D46-9C26-63E4D0C5CC56}"/>
                    </a:ext>
                  </a:extLst>
                </p14:cNvPr>
                <p14:cNvContentPartPr/>
                <p14:nvPr/>
              </p14:nvContentPartPr>
              <p14:xfrm>
                <a:off x="8647560" y="4211550"/>
                <a:ext cx="164880" cy="207360"/>
              </p14:xfrm>
            </p:contentPart>
          </mc:Choice>
          <mc:Fallback xmlns="">
            <p:pic>
              <p:nvPicPr>
                <p:cNvPr id="56" name="Encre 55">
                  <a:extLst>
                    <a:ext uri="{FF2B5EF4-FFF2-40B4-BE49-F238E27FC236}">
                      <a16:creationId xmlns:a16="http://schemas.microsoft.com/office/drawing/2014/main" id="{4D26B512-9A05-1D46-9C26-63E4D0C5CC56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8638560" y="4202550"/>
                  <a:ext cx="182520" cy="22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57" name="Encre 56">
                  <a:extLst>
                    <a:ext uri="{FF2B5EF4-FFF2-40B4-BE49-F238E27FC236}">
                      <a16:creationId xmlns:a16="http://schemas.microsoft.com/office/drawing/2014/main" xmlns="" id="{3F4C6112-D49A-3F4A-B042-6F03A6398ABF}"/>
                    </a:ext>
                  </a:extLst>
                </p14:cNvPr>
                <p14:cNvContentPartPr/>
                <p14:nvPr/>
              </p14:nvContentPartPr>
              <p14:xfrm>
                <a:off x="8740440" y="4418550"/>
                <a:ext cx="360" cy="360"/>
              </p14:xfrm>
            </p:contentPart>
          </mc:Choice>
          <mc:Fallback xmlns="">
            <p:pic>
              <p:nvPicPr>
                <p:cNvPr id="57" name="Encre 56">
                  <a:extLst>
                    <a:ext uri="{FF2B5EF4-FFF2-40B4-BE49-F238E27FC236}">
                      <a16:creationId xmlns:a16="http://schemas.microsoft.com/office/drawing/2014/main" id="{3F4C6112-D49A-3F4A-B042-6F03A6398ABF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8731800" y="440955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58" name="Encre 57">
                  <a:extLst>
                    <a:ext uri="{FF2B5EF4-FFF2-40B4-BE49-F238E27FC236}">
                      <a16:creationId xmlns:a16="http://schemas.microsoft.com/office/drawing/2014/main" xmlns="" id="{89B056D5-8112-BB48-8CF7-AE099E004E69}"/>
                    </a:ext>
                  </a:extLst>
                </p14:cNvPr>
                <p14:cNvContentPartPr/>
                <p14:nvPr/>
              </p14:nvContentPartPr>
              <p14:xfrm>
                <a:off x="8740440" y="4320630"/>
                <a:ext cx="85680" cy="98280"/>
              </p14:xfrm>
            </p:contentPart>
          </mc:Choice>
          <mc:Fallback xmlns="">
            <p:pic>
              <p:nvPicPr>
                <p:cNvPr id="58" name="Encre 57">
                  <a:extLst>
                    <a:ext uri="{FF2B5EF4-FFF2-40B4-BE49-F238E27FC236}">
                      <a16:creationId xmlns:a16="http://schemas.microsoft.com/office/drawing/2014/main" id="{89B056D5-8112-BB48-8CF7-AE099E004E69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8731800" y="4311990"/>
                  <a:ext cx="103320" cy="11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59" name="Encre 58">
                  <a:extLst>
                    <a:ext uri="{FF2B5EF4-FFF2-40B4-BE49-F238E27FC236}">
                      <a16:creationId xmlns:a16="http://schemas.microsoft.com/office/drawing/2014/main" xmlns="" id="{580BBEAA-CB90-6E4B-A561-FB8B2DB909BD}"/>
                    </a:ext>
                  </a:extLst>
                </p14:cNvPr>
                <p14:cNvContentPartPr/>
                <p14:nvPr/>
              </p14:nvContentPartPr>
              <p14:xfrm>
                <a:off x="8821800" y="4141350"/>
                <a:ext cx="406440" cy="837360"/>
              </p14:xfrm>
            </p:contentPart>
          </mc:Choice>
          <mc:Fallback xmlns="">
            <p:pic>
              <p:nvPicPr>
                <p:cNvPr id="59" name="Encre 58">
                  <a:extLst>
                    <a:ext uri="{FF2B5EF4-FFF2-40B4-BE49-F238E27FC236}">
                      <a16:creationId xmlns:a16="http://schemas.microsoft.com/office/drawing/2014/main" id="{580BBEAA-CB90-6E4B-A561-FB8B2DB909BD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8813160" y="4132350"/>
                  <a:ext cx="424080" cy="85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61" name="Encre 60">
                  <a:extLst>
                    <a:ext uri="{FF2B5EF4-FFF2-40B4-BE49-F238E27FC236}">
                      <a16:creationId xmlns:a16="http://schemas.microsoft.com/office/drawing/2014/main" xmlns="" id="{EC3474FD-7727-5144-85A8-BE4B055BE16F}"/>
                    </a:ext>
                  </a:extLst>
                </p14:cNvPr>
                <p14:cNvContentPartPr/>
                <p14:nvPr/>
              </p14:nvContentPartPr>
              <p14:xfrm>
                <a:off x="9165600" y="4780710"/>
                <a:ext cx="216720" cy="257760"/>
              </p14:xfrm>
            </p:contentPart>
          </mc:Choice>
          <mc:Fallback xmlns="">
            <p:pic>
              <p:nvPicPr>
                <p:cNvPr id="61" name="Encre 60">
                  <a:extLst>
                    <a:ext uri="{FF2B5EF4-FFF2-40B4-BE49-F238E27FC236}">
                      <a16:creationId xmlns:a16="http://schemas.microsoft.com/office/drawing/2014/main" id="{EC3474FD-7727-5144-85A8-BE4B055BE16F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9156960" y="4772070"/>
                  <a:ext cx="234360" cy="275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9" name="Groupe 68">
            <a:extLst>
              <a:ext uri="{FF2B5EF4-FFF2-40B4-BE49-F238E27FC236}">
                <a16:creationId xmlns:a16="http://schemas.microsoft.com/office/drawing/2014/main" xmlns="" id="{AF72484A-5B48-584F-A536-1ADAE6A21511}"/>
              </a:ext>
            </a:extLst>
          </p:cNvPr>
          <p:cNvGrpSpPr/>
          <p:nvPr/>
        </p:nvGrpSpPr>
        <p:grpSpPr>
          <a:xfrm>
            <a:off x="10194840" y="5481990"/>
            <a:ext cx="1226520" cy="540720"/>
            <a:chOff x="10194840" y="5481990"/>
            <a:chExt cx="1226520" cy="540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63" name="Encre 62">
                  <a:extLst>
                    <a:ext uri="{FF2B5EF4-FFF2-40B4-BE49-F238E27FC236}">
                      <a16:creationId xmlns:a16="http://schemas.microsoft.com/office/drawing/2014/main" xmlns="" id="{4BABA100-4546-B647-A05B-85928B403B0B}"/>
                    </a:ext>
                  </a:extLst>
                </p14:cNvPr>
                <p14:cNvContentPartPr/>
                <p14:nvPr/>
              </p14:nvContentPartPr>
              <p14:xfrm>
                <a:off x="10194840" y="5481990"/>
                <a:ext cx="460080" cy="539280"/>
              </p14:xfrm>
            </p:contentPart>
          </mc:Choice>
          <mc:Fallback xmlns="">
            <p:pic>
              <p:nvPicPr>
                <p:cNvPr id="63" name="Encre 62">
                  <a:extLst>
                    <a:ext uri="{FF2B5EF4-FFF2-40B4-BE49-F238E27FC236}">
                      <a16:creationId xmlns:a16="http://schemas.microsoft.com/office/drawing/2014/main" id="{4BABA100-4546-B647-A05B-85928B403B0B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10185840" y="5473350"/>
                  <a:ext cx="477720" cy="55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64" name="Encre 63">
                  <a:extLst>
                    <a:ext uri="{FF2B5EF4-FFF2-40B4-BE49-F238E27FC236}">
                      <a16:creationId xmlns:a16="http://schemas.microsoft.com/office/drawing/2014/main" xmlns="" id="{92A9B92B-06BD-7644-905D-7DDB52D3C5C5}"/>
                    </a:ext>
                  </a:extLst>
                </p14:cNvPr>
                <p14:cNvContentPartPr/>
                <p14:nvPr/>
              </p14:nvContentPartPr>
              <p14:xfrm>
                <a:off x="10390680" y="5749470"/>
                <a:ext cx="323280" cy="34920"/>
              </p14:xfrm>
            </p:contentPart>
          </mc:Choice>
          <mc:Fallback xmlns="">
            <p:pic>
              <p:nvPicPr>
                <p:cNvPr id="64" name="Encre 63">
                  <a:extLst>
                    <a:ext uri="{FF2B5EF4-FFF2-40B4-BE49-F238E27FC236}">
                      <a16:creationId xmlns:a16="http://schemas.microsoft.com/office/drawing/2014/main" id="{92A9B92B-06BD-7644-905D-7DDB52D3C5C5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10381680" y="5740830"/>
                  <a:ext cx="34092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66" name="Encre 65">
                  <a:extLst>
                    <a:ext uri="{FF2B5EF4-FFF2-40B4-BE49-F238E27FC236}">
                      <a16:creationId xmlns:a16="http://schemas.microsoft.com/office/drawing/2014/main" xmlns="" id="{4C06F6DB-EFBA-5642-B024-C7076BB69202}"/>
                    </a:ext>
                  </a:extLst>
                </p14:cNvPr>
                <p14:cNvContentPartPr/>
                <p14:nvPr/>
              </p14:nvContentPartPr>
              <p14:xfrm>
                <a:off x="10796040" y="5491350"/>
                <a:ext cx="363240" cy="529920"/>
              </p14:xfrm>
            </p:contentPart>
          </mc:Choice>
          <mc:Fallback xmlns="">
            <p:pic>
              <p:nvPicPr>
                <p:cNvPr id="66" name="Encre 65">
                  <a:extLst>
                    <a:ext uri="{FF2B5EF4-FFF2-40B4-BE49-F238E27FC236}">
                      <a16:creationId xmlns:a16="http://schemas.microsoft.com/office/drawing/2014/main" id="{4C06F6DB-EFBA-5642-B024-C7076BB69202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10787400" y="5482350"/>
                  <a:ext cx="380880" cy="54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1">
              <p14:nvContentPartPr>
                <p14:cNvPr id="68" name="Encre 67">
                  <a:extLst>
                    <a:ext uri="{FF2B5EF4-FFF2-40B4-BE49-F238E27FC236}">
                      <a16:creationId xmlns:a16="http://schemas.microsoft.com/office/drawing/2014/main" xmlns="" id="{74E679C1-731A-454E-961C-621AEE25D87C}"/>
                    </a:ext>
                  </a:extLst>
                </p14:cNvPr>
                <p14:cNvContentPartPr/>
                <p14:nvPr/>
              </p14:nvContentPartPr>
              <p14:xfrm>
                <a:off x="11397600" y="5986710"/>
                <a:ext cx="23760" cy="36000"/>
              </p14:xfrm>
            </p:contentPart>
          </mc:Choice>
          <mc:Fallback xmlns="">
            <p:pic>
              <p:nvPicPr>
                <p:cNvPr id="68" name="Encre 67">
                  <a:extLst>
                    <a:ext uri="{FF2B5EF4-FFF2-40B4-BE49-F238E27FC236}">
                      <a16:creationId xmlns:a16="http://schemas.microsoft.com/office/drawing/2014/main" id="{74E679C1-731A-454E-961C-621AEE25D87C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11388600" y="5977710"/>
                  <a:ext cx="41400" cy="536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3">
            <p14:nvContentPartPr>
              <p14:cNvPr id="70" name="Encre 69">
                <a:extLst>
                  <a:ext uri="{FF2B5EF4-FFF2-40B4-BE49-F238E27FC236}">
                    <a16:creationId xmlns:a16="http://schemas.microsoft.com/office/drawing/2014/main" xmlns="" id="{FF36726B-65E3-CC49-A178-547E6F1A113B}"/>
                  </a:ext>
                </a:extLst>
              </p14:cNvPr>
              <p14:cNvContentPartPr/>
              <p14:nvPr/>
            </p14:nvContentPartPr>
            <p14:xfrm>
              <a:off x="11397960" y="5699430"/>
              <a:ext cx="451080" cy="74520"/>
            </p14:xfrm>
          </p:contentPart>
        </mc:Choice>
        <mc:Fallback xmlns="">
          <p:pic>
            <p:nvPicPr>
              <p:cNvPr id="70" name="Encre 69">
                <a:extLst>
                  <a:ext uri="{FF2B5EF4-FFF2-40B4-BE49-F238E27FC236}">
                    <a16:creationId xmlns:a16="http://schemas.microsoft.com/office/drawing/2014/main" id="{FF36726B-65E3-CC49-A178-547E6F1A113B}"/>
                  </a:ext>
                </a:extLst>
              </p:cNvPr>
              <p:cNvPicPr/>
              <p:nvPr/>
            </p:nvPicPr>
            <p:blipFill>
              <a:blip r:embed="rId54"/>
              <a:stretch>
                <a:fillRect/>
              </a:stretch>
            </p:blipFill>
            <p:spPr>
              <a:xfrm>
                <a:off x="11389320" y="5690790"/>
                <a:ext cx="468720" cy="92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4076120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6561BF9-A1D7-42F9-9452-597F4D9A1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sz="4800" b="1" dirty="0"/>
              <a:t>Comptabilité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F5347E6A-9C86-4F19-839B-309AE6D31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04" y="468630"/>
            <a:ext cx="11096971" cy="6576391"/>
          </a:xfrm>
        </p:spPr>
        <p:txBody>
          <a:bodyPr/>
          <a:lstStyle/>
          <a:p>
            <a:pPr marL="0" indent="0">
              <a:buNone/>
            </a:pPr>
            <a:endParaRPr lang="fr-CH" sz="5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CH" sz="1200" dirty="0">
              <a:solidFill>
                <a:schemeClr val="tx1"/>
              </a:solidFill>
            </a:endParaRPr>
          </a:p>
          <a:p>
            <a:r>
              <a:rPr lang="fr-CH" sz="3200" dirty="0">
                <a:solidFill>
                  <a:schemeClr val="tx1"/>
                </a:solidFill>
              </a:rPr>
              <a:t> </a:t>
            </a:r>
            <a:r>
              <a:rPr lang="fr-CH" sz="3200" dirty="0"/>
              <a:t>Le</a:t>
            </a:r>
            <a:r>
              <a:rPr lang="fr-CH" sz="3200" dirty="0">
                <a:solidFill>
                  <a:schemeClr val="tx1"/>
                </a:solidFill>
              </a:rPr>
              <a:t> bilan </a:t>
            </a:r>
            <a:r>
              <a:rPr lang="fr-CH" sz="2800" dirty="0">
                <a:solidFill>
                  <a:schemeClr val="tx1"/>
                </a:solidFill>
              </a:rPr>
              <a:t>(que possède l’entreprise ? Grâce à qui ?)</a:t>
            </a:r>
          </a:p>
          <a:p>
            <a:r>
              <a:rPr lang="fr-CH" sz="3200" dirty="0">
                <a:solidFill>
                  <a:schemeClr val="tx1"/>
                </a:solidFill>
              </a:rPr>
              <a:t> Des comptes </a:t>
            </a:r>
            <a:r>
              <a:rPr lang="fr-CH" sz="2800" dirty="0">
                <a:solidFill>
                  <a:schemeClr val="tx1"/>
                </a:solidFill>
              </a:rPr>
              <a:t>(les bons chiffres dans les bonnes colonnes)</a:t>
            </a:r>
          </a:p>
          <a:p>
            <a:r>
              <a:rPr lang="fr-CH" sz="3200" dirty="0">
                <a:solidFill>
                  <a:schemeClr val="tx1"/>
                </a:solidFill>
              </a:rPr>
              <a:t> L’enregistrement des opérations </a:t>
            </a:r>
            <a:r>
              <a:rPr lang="fr-CH" sz="2400" dirty="0">
                <a:solidFill>
                  <a:schemeClr val="tx1"/>
                </a:solidFill>
              </a:rPr>
              <a:t>(que consomme l’entreprise? Que produit-elle)</a:t>
            </a:r>
          </a:p>
          <a:p>
            <a:r>
              <a:rPr lang="fr-CH" sz="3200" dirty="0"/>
              <a:t>Le résultat </a:t>
            </a:r>
            <a:r>
              <a:rPr lang="fr-CH" sz="2800" dirty="0"/>
              <a:t>(perte ou bénéfice ?)</a:t>
            </a:r>
          </a:p>
          <a:p>
            <a:r>
              <a:rPr lang="fr-CH" sz="3200" dirty="0"/>
              <a:t>L’analyse et les </a:t>
            </a:r>
            <a:r>
              <a:rPr lang="fr-CH" sz="3200" dirty="0">
                <a:solidFill>
                  <a:schemeClr val="tx1"/>
                </a:solidFill>
              </a:rPr>
              <a:t>décisions stratégiques</a:t>
            </a:r>
          </a:p>
          <a:p>
            <a:pPr marL="0" indent="0">
              <a:buNone/>
            </a:pPr>
            <a:endParaRPr lang="fr-CH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Encre 3">
                <a:extLst>
                  <a:ext uri="{FF2B5EF4-FFF2-40B4-BE49-F238E27FC236}">
                    <a16:creationId xmlns:a16="http://schemas.microsoft.com/office/drawing/2014/main" xmlns="" id="{8A8FC8C9-4083-1644-A76B-547B260C3C1F}"/>
                  </a:ext>
                </a:extLst>
              </p14:cNvPr>
              <p14:cNvContentPartPr/>
              <p14:nvPr/>
            </p14:nvContentPartPr>
            <p14:xfrm>
              <a:off x="8850240" y="4620150"/>
              <a:ext cx="1425960" cy="69840"/>
            </p14:xfrm>
          </p:contentPart>
        </mc:Choice>
        <mc:Fallback xmlns="">
          <p:pic>
            <p:nvPicPr>
              <p:cNvPr id="4" name="Encre 3">
                <a:extLst>
                  <a:ext uri="{FF2B5EF4-FFF2-40B4-BE49-F238E27FC236}">
                    <a16:creationId xmlns:a16="http://schemas.microsoft.com/office/drawing/2014/main" id="{8A8FC8C9-4083-1644-A76B-547B260C3C1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841600" y="4611510"/>
                <a:ext cx="1443600" cy="87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Encre 5">
                <a:extLst>
                  <a:ext uri="{FF2B5EF4-FFF2-40B4-BE49-F238E27FC236}">
                    <a16:creationId xmlns:a16="http://schemas.microsoft.com/office/drawing/2014/main" xmlns="" id="{9BCC6A81-0599-954C-A9E3-DA0BF2AF31DF}"/>
                  </a:ext>
                </a:extLst>
              </p14:cNvPr>
              <p14:cNvContentPartPr/>
              <p14:nvPr/>
            </p14:nvContentPartPr>
            <p14:xfrm>
              <a:off x="9540000" y="4637430"/>
              <a:ext cx="63000" cy="1040400"/>
            </p14:xfrm>
          </p:contentPart>
        </mc:Choice>
        <mc:Fallback xmlns="">
          <p:pic>
            <p:nvPicPr>
              <p:cNvPr id="6" name="Encre 5">
                <a:extLst>
                  <a:ext uri="{FF2B5EF4-FFF2-40B4-BE49-F238E27FC236}">
                    <a16:creationId xmlns:a16="http://schemas.microsoft.com/office/drawing/2014/main" id="{9BCC6A81-0599-954C-A9E3-DA0BF2AF31D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531000" y="4628790"/>
                <a:ext cx="80640" cy="1058040"/>
              </a:xfrm>
              <a:prstGeom prst="rect">
                <a:avLst/>
              </a:prstGeom>
            </p:spPr>
          </p:pic>
        </mc:Fallback>
      </mc:AlternateContent>
      <p:grpSp>
        <p:nvGrpSpPr>
          <p:cNvPr id="9" name="Groupe 8">
            <a:extLst>
              <a:ext uri="{FF2B5EF4-FFF2-40B4-BE49-F238E27FC236}">
                <a16:creationId xmlns:a16="http://schemas.microsoft.com/office/drawing/2014/main" xmlns="" id="{F758772C-9EF5-A64E-917A-4083C5FA6767}"/>
              </a:ext>
            </a:extLst>
          </p:cNvPr>
          <p:cNvGrpSpPr/>
          <p:nvPr/>
        </p:nvGrpSpPr>
        <p:grpSpPr>
          <a:xfrm>
            <a:off x="8793720" y="4341870"/>
            <a:ext cx="258120" cy="194760"/>
            <a:chOff x="8793720" y="4341870"/>
            <a:chExt cx="258120" cy="194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7" name="Encre 6">
                  <a:extLst>
                    <a:ext uri="{FF2B5EF4-FFF2-40B4-BE49-F238E27FC236}">
                      <a16:creationId xmlns:a16="http://schemas.microsoft.com/office/drawing/2014/main" xmlns="" id="{36037A8E-462D-5444-81FC-211C39FFC7A2}"/>
                    </a:ext>
                  </a:extLst>
                </p14:cNvPr>
                <p14:cNvContentPartPr/>
                <p14:nvPr/>
              </p14:nvContentPartPr>
              <p14:xfrm>
                <a:off x="8881560" y="4341870"/>
                <a:ext cx="360" cy="194760"/>
              </p14:xfrm>
            </p:contentPart>
          </mc:Choice>
          <mc:Fallback xmlns="">
            <p:pic>
              <p:nvPicPr>
                <p:cNvPr id="7" name="Encre 6">
                  <a:extLst>
                    <a:ext uri="{FF2B5EF4-FFF2-40B4-BE49-F238E27FC236}">
                      <a16:creationId xmlns:a16="http://schemas.microsoft.com/office/drawing/2014/main" id="{36037A8E-462D-5444-81FC-211C39FFC7A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8872560" y="4333230"/>
                  <a:ext cx="18000" cy="21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8" name="Encre 7">
                  <a:extLst>
                    <a:ext uri="{FF2B5EF4-FFF2-40B4-BE49-F238E27FC236}">
                      <a16:creationId xmlns:a16="http://schemas.microsoft.com/office/drawing/2014/main" xmlns="" id="{41018064-B585-D542-9A4D-F7324AC7A2A4}"/>
                    </a:ext>
                  </a:extLst>
                </p14:cNvPr>
                <p14:cNvContentPartPr/>
                <p14:nvPr/>
              </p14:nvContentPartPr>
              <p14:xfrm>
                <a:off x="8793720" y="4441230"/>
                <a:ext cx="258120" cy="6840"/>
              </p14:xfrm>
            </p:contentPart>
          </mc:Choice>
          <mc:Fallback xmlns="">
            <p:pic>
              <p:nvPicPr>
                <p:cNvPr id="8" name="Encre 7">
                  <a:extLst>
                    <a:ext uri="{FF2B5EF4-FFF2-40B4-BE49-F238E27FC236}">
                      <a16:creationId xmlns:a16="http://schemas.microsoft.com/office/drawing/2014/main" id="{41018064-B585-D542-9A4D-F7324AC7A2A4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8784720" y="4432230"/>
                  <a:ext cx="275760" cy="24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0" name="Encre 9">
                <a:extLst>
                  <a:ext uri="{FF2B5EF4-FFF2-40B4-BE49-F238E27FC236}">
                    <a16:creationId xmlns:a16="http://schemas.microsoft.com/office/drawing/2014/main" xmlns="" id="{AD4FA32D-5969-2947-8172-5576BA9503C7}"/>
                  </a:ext>
                </a:extLst>
              </p14:cNvPr>
              <p14:cNvContentPartPr/>
              <p14:nvPr/>
            </p14:nvContentPartPr>
            <p14:xfrm>
              <a:off x="10029960" y="4387230"/>
              <a:ext cx="280800" cy="10440"/>
            </p14:xfrm>
          </p:contentPart>
        </mc:Choice>
        <mc:Fallback xmlns="">
          <p:pic>
            <p:nvPicPr>
              <p:cNvPr id="10" name="Encre 9">
                <a:extLst>
                  <a:ext uri="{FF2B5EF4-FFF2-40B4-BE49-F238E27FC236}">
                    <a16:creationId xmlns:a16="http://schemas.microsoft.com/office/drawing/2014/main" id="{AD4FA32D-5969-2947-8172-5576BA9503C7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0021320" y="4378230"/>
                <a:ext cx="298440" cy="28080"/>
              </a:xfrm>
              <a:prstGeom prst="rect">
                <a:avLst/>
              </a:prstGeom>
            </p:spPr>
          </p:pic>
        </mc:Fallback>
      </mc:AlternateContent>
      <p:grpSp>
        <p:nvGrpSpPr>
          <p:cNvPr id="13" name="Groupe 12">
            <a:extLst>
              <a:ext uri="{FF2B5EF4-FFF2-40B4-BE49-F238E27FC236}">
                <a16:creationId xmlns:a16="http://schemas.microsoft.com/office/drawing/2014/main" xmlns="" id="{C3E8E4B5-DAC1-214A-9F72-3764517E3443}"/>
              </a:ext>
            </a:extLst>
          </p:cNvPr>
          <p:cNvGrpSpPr/>
          <p:nvPr/>
        </p:nvGrpSpPr>
        <p:grpSpPr>
          <a:xfrm>
            <a:off x="9236160" y="4811310"/>
            <a:ext cx="173880" cy="288720"/>
            <a:chOff x="9236160" y="4811310"/>
            <a:chExt cx="173880" cy="288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1" name="Encre 10">
                  <a:extLst>
                    <a:ext uri="{FF2B5EF4-FFF2-40B4-BE49-F238E27FC236}">
                      <a16:creationId xmlns:a16="http://schemas.microsoft.com/office/drawing/2014/main" xmlns="" id="{965A5CDF-41AA-9C4A-9257-3E55286F4E16}"/>
                    </a:ext>
                  </a:extLst>
                </p14:cNvPr>
                <p14:cNvContentPartPr/>
                <p14:nvPr/>
              </p14:nvContentPartPr>
              <p14:xfrm>
                <a:off x="9236160" y="4811310"/>
                <a:ext cx="146880" cy="288720"/>
              </p14:xfrm>
            </p:contentPart>
          </mc:Choice>
          <mc:Fallback xmlns="">
            <p:pic>
              <p:nvPicPr>
                <p:cNvPr id="11" name="Encre 10">
                  <a:extLst>
                    <a:ext uri="{FF2B5EF4-FFF2-40B4-BE49-F238E27FC236}">
                      <a16:creationId xmlns:a16="http://schemas.microsoft.com/office/drawing/2014/main" id="{965A5CDF-41AA-9C4A-9257-3E55286F4E16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9227160" y="4802670"/>
                  <a:ext cx="164520" cy="30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2" name="Encre 11">
                  <a:extLst>
                    <a:ext uri="{FF2B5EF4-FFF2-40B4-BE49-F238E27FC236}">
                      <a16:creationId xmlns:a16="http://schemas.microsoft.com/office/drawing/2014/main" xmlns="" id="{4C8BE29D-BC2E-5C47-A62B-7863294949E9}"/>
                    </a:ext>
                  </a:extLst>
                </p14:cNvPr>
                <p14:cNvContentPartPr/>
                <p14:nvPr/>
              </p14:nvContentPartPr>
              <p14:xfrm>
                <a:off x="9248400" y="4814190"/>
                <a:ext cx="161640" cy="6840"/>
              </p14:xfrm>
            </p:contentPart>
          </mc:Choice>
          <mc:Fallback xmlns="">
            <p:pic>
              <p:nvPicPr>
                <p:cNvPr id="12" name="Encre 11">
                  <a:extLst>
                    <a:ext uri="{FF2B5EF4-FFF2-40B4-BE49-F238E27FC236}">
                      <a16:creationId xmlns:a16="http://schemas.microsoft.com/office/drawing/2014/main" id="{4C8BE29D-BC2E-5C47-A62B-7863294949E9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9239400" y="4805190"/>
                  <a:ext cx="179280" cy="24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7" name="Encre 16">
                <a:extLst>
                  <a:ext uri="{FF2B5EF4-FFF2-40B4-BE49-F238E27FC236}">
                    <a16:creationId xmlns:a16="http://schemas.microsoft.com/office/drawing/2014/main" xmlns="" id="{9A80FF1F-D63C-964E-9F61-F1A0FFCCCB7E}"/>
                  </a:ext>
                </a:extLst>
              </p14:cNvPr>
              <p14:cNvContentPartPr/>
              <p14:nvPr/>
            </p14:nvContentPartPr>
            <p14:xfrm>
              <a:off x="10050840" y="4774950"/>
              <a:ext cx="322200" cy="304920"/>
            </p14:xfrm>
          </p:contentPart>
        </mc:Choice>
        <mc:Fallback xmlns="">
          <p:pic>
            <p:nvPicPr>
              <p:cNvPr id="17" name="Encre 16">
                <a:extLst>
                  <a:ext uri="{FF2B5EF4-FFF2-40B4-BE49-F238E27FC236}">
                    <a16:creationId xmlns:a16="http://schemas.microsoft.com/office/drawing/2014/main" id="{9A80FF1F-D63C-964E-9F61-F1A0FFCCCB7E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0042200" y="4765950"/>
                <a:ext cx="339840" cy="322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8" name="Encre 17">
                <a:extLst>
                  <a:ext uri="{FF2B5EF4-FFF2-40B4-BE49-F238E27FC236}">
                    <a16:creationId xmlns:a16="http://schemas.microsoft.com/office/drawing/2014/main" xmlns="" id="{B2A57524-6B44-C442-A1C4-FB2B2940C248}"/>
                  </a:ext>
                </a:extLst>
              </p14:cNvPr>
              <p14:cNvContentPartPr/>
              <p14:nvPr/>
            </p14:nvContentPartPr>
            <p14:xfrm>
              <a:off x="9020160" y="5550750"/>
              <a:ext cx="1650960" cy="44640"/>
            </p14:xfrm>
          </p:contentPart>
        </mc:Choice>
        <mc:Fallback xmlns="">
          <p:pic>
            <p:nvPicPr>
              <p:cNvPr id="18" name="Encre 17">
                <a:extLst>
                  <a:ext uri="{FF2B5EF4-FFF2-40B4-BE49-F238E27FC236}">
                    <a16:creationId xmlns:a16="http://schemas.microsoft.com/office/drawing/2014/main" id="{B2A57524-6B44-C442-A1C4-FB2B2940C248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9011160" y="5542110"/>
                <a:ext cx="1668600" cy="6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9" name="Encre 18">
                <a:extLst>
                  <a:ext uri="{FF2B5EF4-FFF2-40B4-BE49-F238E27FC236}">
                    <a16:creationId xmlns:a16="http://schemas.microsoft.com/office/drawing/2014/main" xmlns="" id="{D297850C-1F13-D54E-BE0D-9E08B9DB12E1}"/>
                  </a:ext>
                </a:extLst>
              </p14:cNvPr>
              <p14:cNvContentPartPr/>
              <p14:nvPr/>
            </p14:nvContentPartPr>
            <p14:xfrm>
              <a:off x="10166760" y="5199030"/>
              <a:ext cx="272880" cy="302760"/>
            </p14:xfrm>
          </p:contentPart>
        </mc:Choice>
        <mc:Fallback xmlns="">
          <p:pic>
            <p:nvPicPr>
              <p:cNvPr id="19" name="Encre 18">
                <a:extLst>
                  <a:ext uri="{FF2B5EF4-FFF2-40B4-BE49-F238E27FC236}">
                    <a16:creationId xmlns:a16="http://schemas.microsoft.com/office/drawing/2014/main" id="{D297850C-1F13-D54E-BE0D-9E08B9DB12E1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0158120" y="5190030"/>
                <a:ext cx="290520" cy="320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20" name="Encre 19">
                <a:extLst>
                  <a:ext uri="{FF2B5EF4-FFF2-40B4-BE49-F238E27FC236}">
                    <a16:creationId xmlns:a16="http://schemas.microsoft.com/office/drawing/2014/main" xmlns="" id="{C579B4B7-D6BA-0442-ADFA-C7CB86D63CE6}"/>
                  </a:ext>
                </a:extLst>
              </p14:cNvPr>
              <p14:cNvContentPartPr/>
              <p14:nvPr/>
            </p14:nvContentPartPr>
            <p14:xfrm>
              <a:off x="9593280" y="5600790"/>
              <a:ext cx="54720" cy="352440"/>
            </p14:xfrm>
          </p:contentPart>
        </mc:Choice>
        <mc:Fallback xmlns="">
          <p:pic>
            <p:nvPicPr>
              <p:cNvPr id="20" name="Encre 19">
                <a:extLst>
                  <a:ext uri="{FF2B5EF4-FFF2-40B4-BE49-F238E27FC236}">
                    <a16:creationId xmlns:a16="http://schemas.microsoft.com/office/drawing/2014/main" id="{C579B4B7-D6BA-0442-ADFA-C7CB86D63CE6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9584280" y="5591790"/>
                <a:ext cx="72360" cy="370080"/>
              </a:xfrm>
              <a:prstGeom prst="rect">
                <a:avLst/>
              </a:prstGeom>
            </p:spPr>
          </p:pic>
        </mc:Fallback>
      </mc:AlternateContent>
      <p:grpSp>
        <p:nvGrpSpPr>
          <p:cNvPr id="23" name="Groupe 22">
            <a:extLst>
              <a:ext uri="{FF2B5EF4-FFF2-40B4-BE49-F238E27FC236}">
                <a16:creationId xmlns:a16="http://schemas.microsoft.com/office/drawing/2014/main" xmlns="" id="{64FCBED4-B4FA-C247-AF1C-D1B113958D37}"/>
              </a:ext>
            </a:extLst>
          </p:cNvPr>
          <p:cNvGrpSpPr/>
          <p:nvPr/>
        </p:nvGrpSpPr>
        <p:grpSpPr>
          <a:xfrm>
            <a:off x="9271800" y="5631390"/>
            <a:ext cx="209520" cy="305640"/>
            <a:chOff x="9271800" y="5631390"/>
            <a:chExt cx="209520" cy="305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1" name="Encre 20">
                  <a:extLst>
                    <a:ext uri="{FF2B5EF4-FFF2-40B4-BE49-F238E27FC236}">
                      <a16:creationId xmlns:a16="http://schemas.microsoft.com/office/drawing/2014/main" xmlns="" id="{1916070C-BA12-3440-817C-7F514BA647D1}"/>
                    </a:ext>
                  </a:extLst>
                </p14:cNvPr>
                <p14:cNvContentPartPr/>
                <p14:nvPr/>
              </p14:nvContentPartPr>
              <p14:xfrm>
                <a:off x="9271800" y="5734350"/>
                <a:ext cx="154440" cy="202680"/>
              </p14:xfrm>
            </p:contentPart>
          </mc:Choice>
          <mc:Fallback xmlns="">
            <p:pic>
              <p:nvPicPr>
                <p:cNvPr id="21" name="Encre 20">
                  <a:extLst>
                    <a:ext uri="{FF2B5EF4-FFF2-40B4-BE49-F238E27FC236}">
                      <a16:creationId xmlns:a16="http://schemas.microsoft.com/office/drawing/2014/main" id="{1916070C-BA12-3440-817C-7F514BA647D1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9263160" y="5725710"/>
                  <a:ext cx="172080" cy="22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2" name="Encre 21">
                  <a:extLst>
                    <a:ext uri="{FF2B5EF4-FFF2-40B4-BE49-F238E27FC236}">
                      <a16:creationId xmlns:a16="http://schemas.microsoft.com/office/drawing/2014/main" xmlns="" id="{2C582663-FFA1-5C46-852D-FA3FCB14CF1F}"/>
                    </a:ext>
                  </a:extLst>
                </p14:cNvPr>
                <p14:cNvContentPartPr/>
                <p14:nvPr/>
              </p14:nvContentPartPr>
              <p14:xfrm>
                <a:off x="9287280" y="5631390"/>
                <a:ext cx="194040" cy="106560"/>
              </p14:xfrm>
            </p:contentPart>
          </mc:Choice>
          <mc:Fallback xmlns="">
            <p:pic>
              <p:nvPicPr>
                <p:cNvPr id="22" name="Encre 21">
                  <a:extLst>
                    <a:ext uri="{FF2B5EF4-FFF2-40B4-BE49-F238E27FC236}">
                      <a16:creationId xmlns:a16="http://schemas.microsoft.com/office/drawing/2014/main" id="{2C582663-FFA1-5C46-852D-FA3FCB14CF1F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9278280" y="5622750"/>
                  <a:ext cx="211680" cy="124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8" name="Groupe 27">
            <a:extLst>
              <a:ext uri="{FF2B5EF4-FFF2-40B4-BE49-F238E27FC236}">
                <a16:creationId xmlns:a16="http://schemas.microsoft.com/office/drawing/2014/main" xmlns="" id="{4C420708-FCCC-2E45-A591-480090B1FC51}"/>
              </a:ext>
            </a:extLst>
          </p:cNvPr>
          <p:cNvGrpSpPr/>
          <p:nvPr/>
        </p:nvGrpSpPr>
        <p:grpSpPr>
          <a:xfrm>
            <a:off x="10252800" y="5680710"/>
            <a:ext cx="264240" cy="303120"/>
            <a:chOff x="10252800" y="5680710"/>
            <a:chExt cx="264240" cy="303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4" name="Encre 23">
                  <a:extLst>
                    <a:ext uri="{FF2B5EF4-FFF2-40B4-BE49-F238E27FC236}">
                      <a16:creationId xmlns:a16="http://schemas.microsoft.com/office/drawing/2014/main" xmlns="" id="{D8A3C9D3-3717-B746-8F14-5847ACAE1F82}"/>
                    </a:ext>
                  </a:extLst>
                </p14:cNvPr>
                <p14:cNvContentPartPr/>
                <p14:nvPr/>
              </p14:nvContentPartPr>
              <p14:xfrm>
                <a:off x="10252800" y="5690070"/>
                <a:ext cx="3600" cy="102240"/>
              </p14:xfrm>
            </p:contentPart>
          </mc:Choice>
          <mc:Fallback xmlns="">
            <p:pic>
              <p:nvPicPr>
                <p:cNvPr id="24" name="Encre 23">
                  <a:extLst>
                    <a:ext uri="{FF2B5EF4-FFF2-40B4-BE49-F238E27FC236}">
                      <a16:creationId xmlns:a16="http://schemas.microsoft.com/office/drawing/2014/main" id="{D8A3C9D3-3717-B746-8F14-5847ACAE1F82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10244160" y="5681430"/>
                  <a:ext cx="21240" cy="11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25" name="Encre 24">
                  <a:extLst>
                    <a:ext uri="{FF2B5EF4-FFF2-40B4-BE49-F238E27FC236}">
                      <a16:creationId xmlns:a16="http://schemas.microsoft.com/office/drawing/2014/main" xmlns="" id="{C6D2F43B-E060-C345-8552-AD8D3686E996}"/>
                    </a:ext>
                  </a:extLst>
                </p14:cNvPr>
                <p14:cNvContentPartPr/>
                <p14:nvPr/>
              </p14:nvContentPartPr>
              <p14:xfrm>
                <a:off x="10252800" y="5792310"/>
                <a:ext cx="19800" cy="2880"/>
              </p14:xfrm>
            </p:contentPart>
          </mc:Choice>
          <mc:Fallback xmlns="">
            <p:pic>
              <p:nvPicPr>
                <p:cNvPr id="25" name="Encre 24">
                  <a:extLst>
                    <a:ext uri="{FF2B5EF4-FFF2-40B4-BE49-F238E27FC236}">
                      <a16:creationId xmlns:a16="http://schemas.microsoft.com/office/drawing/2014/main" id="{C6D2F43B-E060-C345-8552-AD8D3686E996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10244160" y="5783310"/>
                  <a:ext cx="37440" cy="2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6" name="Encre 25">
                  <a:extLst>
                    <a:ext uri="{FF2B5EF4-FFF2-40B4-BE49-F238E27FC236}">
                      <a16:creationId xmlns:a16="http://schemas.microsoft.com/office/drawing/2014/main" xmlns="" id="{490CE3A6-1025-1541-BB9A-DFE9F1337FB2}"/>
                    </a:ext>
                  </a:extLst>
                </p14:cNvPr>
                <p14:cNvContentPartPr/>
                <p14:nvPr/>
              </p14:nvContentPartPr>
              <p14:xfrm>
                <a:off x="10272240" y="5792310"/>
                <a:ext cx="219960" cy="191520"/>
              </p14:xfrm>
            </p:contentPart>
          </mc:Choice>
          <mc:Fallback xmlns="">
            <p:pic>
              <p:nvPicPr>
                <p:cNvPr id="26" name="Encre 25">
                  <a:extLst>
                    <a:ext uri="{FF2B5EF4-FFF2-40B4-BE49-F238E27FC236}">
                      <a16:creationId xmlns:a16="http://schemas.microsoft.com/office/drawing/2014/main" id="{490CE3A6-1025-1541-BB9A-DFE9F1337FB2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10263240" y="5783310"/>
                  <a:ext cx="237600" cy="20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7" name="Encre 26">
                  <a:extLst>
                    <a:ext uri="{FF2B5EF4-FFF2-40B4-BE49-F238E27FC236}">
                      <a16:creationId xmlns:a16="http://schemas.microsoft.com/office/drawing/2014/main" xmlns="" id="{DF6855E7-A9AB-1B45-B111-3A0413C8CDC8}"/>
                    </a:ext>
                  </a:extLst>
                </p14:cNvPr>
                <p14:cNvContentPartPr/>
                <p14:nvPr/>
              </p14:nvContentPartPr>
              <p14:xfrm>
                <a:off x="10285920" y="5680710"/>
                <a:ext cx="231120" cy="15840"/>
              </p14:xfrm>
            </p:contentPart>
          </mc:Choice>
          <mc:Fallback xmlns="">
            <p:pic>
              <p:nvPicPr>
                <p:cNvPr id="27" name="Encre 26">
                  <a:extLst>
                    <a:ext uri="{FF2B5EF4-FFF2-40B4-BE49-F238E27FC236}">
                      <a16:creationId xmlns:a16="http://schemas.microsoft.com/office/drawing/2014/main" id="{DF6855E7-A9AB-1B45-B111-3A0413C8CDC8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10276920" y="5671710"/>
                  <a:ext cx="248760" cy="33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5" name="Encre 4">
                <a:extLst>
                  <a:ext uri="{FF2B5EF4-FFF2-40B4-BE49-F238E27FC236}">
                    <a16:creationId xmlns:a16="http://schemas.microsoft.com/office/drawing/2014/main" xmlns="" id="{7419B54A-B195-3846-9EEF-197211F87D4F}"/>
                  </a:ext>
                </a:extLst>
              </p14:cNvPr>
              <p14:cNvContentPartPr/>
              <p14:nvPr/>
            </p14:nvContentPartPr>
            <p14:xfrm>
              <a:off x="1004400" y="4904190"/>
              <a:ext cx="360" cy="360"/>
            </p14:xfrm>
          </p:contentPart>
        </mc:Choice>
        <mc:Fallback xmlns="">
          <p:pic>
            <p:nvPicPr>
              <p:cNvPr id="5" name="Encre 4">
                <a:extLst>
                  <a:ext uri="{FF2B5EF4-FFF2-40B4-BE49-F238E27FC236}">
                    <a16:creationId xmlns:a16="http://schemas.microsoft.com/office/drawing/2014/main" id="{7419B54A-B195-3846-9EEF-197211F87D4F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986400" y="4868190"/>
                <a:ext cx="36000" cy="72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5970622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36223C5-0F3E-4792-9DE1-DC9F0ECC6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sz="4800" b="1" dirty="0" err="1"/>
              <a:t>DRoit</a:t>
            </a:r>
            <a:endParaRPr lang="fr-CH" sz="4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6CAEA619-639A-4D74-87D6-90A3A8175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4261" y="516282"/>
            <a:ext cx="9291214" cy="530859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CH" sz="6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CH" sz="1000" b="1" dirty="0">
              <a:solidFill>
                <a:schemeClr val="tx1"/>
              </a:solidFill>
            </a:endParaRPr>
          </a:p>
          <a:p>
            <a:r>
              <a:rPr lang="fr-CH" sz="4000" b="1" dirty="0">
                <a:solidFill>
                  <a:schemeClr val="tx1"/>
                </a:solidFill>
              </a:rPr>
              <a:t> </a:t>
            </a:r>
            <a:r>
              <a:rPr lang="fr-CH" sz="4000" b="1" dirty="0"/>
              <a:t>Personnes physiques et morales</a:t>
            </a:r>
          </a:p>
          <a:p>
            <a:r>
              <a:rPr lang="fr-CH" sz="4000" b="1" dirty="0">
                <a:solidFill>
                  <a:schemeClr val="tx1"/>
                </a:solidFill>
              </a:rPr>
              <a:t> Sociétés</a:t>
            </a:r>
          </a:p>
          <a:p>
            <a:r>
              <a:rPr lang="fr-CH" sz="4000" b="1" dirty="0">
                <a:solidFill>
                  <a:schemeClr val="tx1"/>
                </a:solidFill>
              </a:rPr>
              <a:t> </a:t>
            </a:r>
            <a:r>
              <a:rPr lang="fr-CH" sz="4000" b="1" dirty="0"/>
              <a:t>Contrats</a:t>
            </a:r>
            <a:endParaRPr lang="fr-CH" sz="4000" b="1" dirty="0">
              <a:solidFill>
                <a:schemeClr val="tx1"/>
              </a:solidFill>
            </a:endParaRPr>
          </a:p>
          <a:p>
            <a:r>
              <a:rPr lang="fr-CH" sz="4000" b="1" dirty="0">
                <a:solidFill>
                  <a:schemeClr val="tx1"/>
                </a:solidFill>
              </a:rPr>
              <a:t> Droit pénal</a:t>
            </a:r>
          </a:p>
          <a:p>
            <a:r>
              <a:rPr lang="fr-CH" sz="4000" b="1" dirty="0">
                <a:solidFill>
                  <a:schemeClr val="tx1"/>
                </a:solidFill>
              </a:rPr>
              <a:t> Poursuite et faillites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Encre 3">
                <a:extLst>
                  <a:ext uri="{FF2B5EF4-FFF2-40B4-BE49-F238E27FC236}">
                    <a16:creationId xmlns:a16="http://schemas.microsoft.com/office/drawing/2014/main" xmlns="" id="{7F838CAD-16D1-8A40-B5D4-9712714E7217}"/>
                  </a:ext>
                </a:extLst>
              </p14:cNvPr>
              <p14:cNvContentPartPr/>
              <p14:nvPr/>
            </p14:nvContentPartPr>
            <p14:xfrm>
              <a:off x="8417520" y="3851550"/>
              <a:ext cx="276480" cy="1353960"/>
            </p14:xfrm>
          </p:contentPart>
        </mc:Choice>
        <mc:Fallback xmlns="">
          <p:pic>
            <p:nvPicPr>
              <p:cNvPr id="4" name="Encre 3">
                <a:extLst>
                  <a:ext uri="{FF2B5EF4-FFF2-40B4-BE49-F238E27FC236}">
                    <a16:creationId xmlns:a16="http://schemas.microsoft.com/office/drawing/2014/main" id="{7F838CAD-16D1-8A40-B5D4-9712714E721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408520" y="3842910"/>
                <a:ext cx="294120" cy="1371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Encre 5">
                <a:extLst>
                  <a:ext uri="{FF2B5EF4-FFF2-40B4-BE49-F238E27FC236}">
                    <a16:creationId xmlns:a16="http://schemas.microsoft.com/office/drawing/2014/main" xmlns="" id="{4156D138-0A05-2148-9129-8669B0DF4CFF}"/>
                  </a:ext>
                </a:extLst>
              </p14:cNvPr>
              <p14:cNvContentPartPr/>
              <p14:nvPr/>
            </p14:nvContentPartPr>
            <p14:xfrm>
              <a:off x="8407800" y="3878910"/>
              <a:ext cx="616680" cy="1443600"/>
            </p14:xfrm>
          </p:contentPart>
        </mc:Choice>
        <mc:Fallback xmlns="">
          <p:pic>
            <p:nvPicPr>
              <p:cNvPr id="6" name="Encre 5">
                <a:extLst>
                  <a:ext uri="{FF2B5EF4-FFF2-40B4-BE49-F238E27FC236}">
                    <a16:creationId xmlns:a16="http://schemas.microsoft.com/office/drawing/2014/main" id="{4156D138-0A05-2148-9129-8669B0DF4CF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398800" y="3870270"/>
                <a:ext cx="634320" cy="1461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Encre 6">
                <a:extLst>
                  <a:ext uri="{FF2B5EF4-FFF2-40B4-BE49-F238E27FC236}">
                    <a16:creationId xmlns:a16="http://schemas.microsoft.com/office/drawing/2014/main" xmlns="" id="{2BAA4D49-5317-324D-8EB9-FB08297A1C0F}"/>
                  </a:ext>
                </a:extLst>
              </p14:cNvPr>
              <p14:cNvContentPartPr/>
              <p14:nvPr/>
            </p14:nvContentPartPr>
            <p14:xfrm>
              <a:off x="7828560" y="3757590"/>
              <a:ext cx="1824480" cy="106200"/>
            </p14:xfrm>
          </p:contentPart>
        </mc:Choice>
        <mc:Fallback xmlns="">
          <p:pic>
            <p:nvPicPr>
              <p:cNvPr id="7" name="Encre 6">
                <a:extLst>
                  <a:ext uri="{FF2B5EF4-FFF2-40B4-BE49-F238E27FC236}">
                    <a16:creationId xmlns:a16="http://schemas.microsoft.com/office/drawing/2014/main" id="{2BAA4D49-5317-324D-8EB9-FB08297A1C0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819920" y="3748590"/>
                <a:ext cx="1842120" cy="123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8" name="Encre 7">
                <a:extLst>
                  <a:ext uri="{FF2B5EF4-FFF2-40B4-BE49-F238E27FC236}">
                    <a16:creationId xmlns:a16="http://schemas.microsoft.com/office/drawing/2014/main" xmlns="" id="{C148DB41-A98C-3343-B6A1-291D76C5150A}"/>
                  </a:ext>
                </a:extLst>
              </p14:cNvPr>
              <p14:cNvContentPartPr/>
              <p14:nvPr/>
            </p14:nvContentPartPr>
            <p14:xfrm>
              <a:off x="9466920" y="3765510"/>
              <a:ext cx="788760" cy="897840"/>
            </p14:xfrm>
          </p:contentPart>
        </mc:Choice>
        <mc:Fallback xmlns="">
          <p:pic>
            <p:nvPicPr>
              <p:cNvPr id="8" name="Encre 7">
                <a:extLst>
                  <a:ext uri="{FF2B5EF4-FFF2-40B4-BE49-F238E27FC236}">
                    <a16:creationId xmlns:a16="http://schemas.microsoft.com/office/drawing/2014/main" id="{C148DB41-A98C-3343-B6A1-291D76C5150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9458280" y="3756510"/>
                <a:ext cx="806400" cy="915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9" name="Encre 8">
                <a:extLst>
                  <a:ext uri="{FF2B5EF4-FFF2-40B4-BE49-F238E27FC236}">
                    <a16:creationId xmlns:a16="http://schemas.microsoft.com/office/drawing/2014/main" xmlns="" id="{26894911-C076-0545-AAA0-437F71EC3579}"/>
                  </a:ext>
                </a:extLst>
              </p14:cNvPr>
              <p14:cNvContentPartPr/>
              <p14:nvPr/>
            </p14:nvContentPartPr>
            <p14:xfrm>
              <a:off x="7408080" y="3890430"/>
              <a:ext cx="821160" cy="852120"/>
            </p14:xfrm>
          </p:contentPart>
        </mc:Choice>
        <mc:Fallback xmlns="">
          <p:pic>
            <p:nvPicPr>
              <p:cNvPr id="9" name="Encre 8">
                <a:extLst>
                  <a:ext uri="{FF2B5EF4-FFF2-40B4-BE49-F238E27FC236}">
                    <a16:creationId xmlns:a16="http://schemas.microsoft.com/office/drawing/2014/main" id="{26894911-C076-0545-AAA0-437F71EC357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7399440" y="3881430"/>
                <a:ext cx="838800" cy="869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0960686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C9F339B-1F52-447E-B112-6E2EF5FF1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sz="4800" b="1" dirty="0"/>
              <a:t>DROIT des personnes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2F0DEF78-9A34-466B-83DA-26579CA47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094393"/>
            <a:ext cx="8534400" cy="49993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CH" sz="1100" dirty="0">
              <a:solidFill>
                <a:schemeClr val="tx1"/>
              </a:solidFill>
            </a:endParaRPr>
          </a:p>
          <a:p>
            <a:r>
              <a:rPr lang="fr-CH" sz="4400" dirty="0">
                <a:solidFill>
                  <a:schemeClr val="tx1"/>
                </a:solidFill>
              </a:rPr>
              <a:t> </a:t>
            </a:r>
            <a:r>
              <a:rPr lang="fr-CH" sz="4400" b="1" dirty="0"/>
              <a:t>D</a:t>
            </a:r>
            <a:r>
              <a:rPr lang="fr-CH" sz="4400" b="1" dirty="0">
                <a:solidFill>
                  <a:schemeClr val="tx1"/>
                </a:solidFill>
              </a:rPr>
              <a:t>roits civils</a:t>
            </a:r>
          </a:p>
          <a:p>
            <a:r>
              <a:rPr lang="fr-CH" sz="4400" b="1" dirty="0">
                <a:solidFill>
                  <a:schemeClr val="tx1"/>
                </a:solidFill>
              </a:rPr>
              <a:t> Capacité contractuelle</a:t>
            </a:r>
          </a:p>
          <a:p>
            <a:r>
              <a:rPr lang="fr-CH" sz="4400" b="1" dirty="0">
                <a:solidFill>
                  <a:schemeClr val="tx1"/>
                </a:solidFill>
              </a:rPr>
              <a:t> Curatelles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Encre 3">
                <a:extLst>
                  <a:ext uri="{FF2B5EF4-FFF2-40B4-BE49-F238E27FC236}">
                    <a16:creationId xmlns:a16="http://schemas.microsoft.com/office/drawing/2014/main" xmlns="" id="{3714D300-58CB-BF43-824A-8A291746702B}"/>
                  </a:ext>
                </a:extLst>
              </p14:cNvPr>
              <p14:cNvContentPartPr/>
              <p14:nvPr/>
            </p14:nvContentPartPr>
            <p14:xfrm>
              <a:off x="10051200" y="2602710"/>
              <a:ext cx="639720" cy="611280"/>
            </p14:xfrm>
          </p:contentPart>
        </mc:Choice>
        <mc:Fallback xmlns="">
          <p:pic>
            <p:nvPicPr>
              <p:cNvPr id="4" name="Encre 3">
                <a:extLst>
                  <a:ext uri="{FF2B5EF4-FFF2-40B4-BE49-F238E27FC236}">
                    <a16:creationId xmlns:a16="http://schemas.microsoft.com/office/drawing/2014/main" id="{3714D300-58CB-BF43-824A-8A291746702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042200" y="2593710"/>
                <a:ext cx="657360" cy="628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Encre 5">
                <a:extLst>
                  <a:ext uri="{FF2B5EF4-FFF2-40B4-BE49-F238E27FC236}">
                    <a16:creationId xmlns:a16="http://schemas.microsoft.com/office/drawing/2014/main" xmlns="" id="{ACC63F02-BEEF-B44F-8995-374E9D27DABD}"/>
                  </a:ext>
                </a:extLst>
              </p14:cNvPr>
              <p14:cNvContentPartPr/>
              <p14:nvPr/>
            </p14:nvContentPartPr>
            <p14:xfrm>
              <a:off x="10011600" y="3247830"/>
              <a:ext cx="963360" cy="916200"/>
            </p14:xfrm>
          </p:contentPart>
        </mc:Choice>
        <mc:Fallback xmlns="">
          <p:pic>
            <p:nvPicPr>
              <p:cNvPr id="6" name="Encre 5">
                <a:extLst>
                  <a:ext uri="{FF2B5EF4-FFF2-40B4-BE49-F238E27FC236}">
                    <a16:creationId xmlns:a16="http://schemas.microsoft.com/office/drawing/2014/main" id="{ACC63F02-BEEF-B44F-8995-374E9D27DAB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002600" y="3238830"/>
                <a:ext cx="981000" cy="933840"/>
              </a:xfrm>
              <a:prstGeom prst="rect">
                <a:avLst/>
              </a:prstGeom>
            </p:spPr>
          </p:pic>
        </mc:Fallback>
      </mc:AlternateContent>
      <p:grpSp>
        <p:nvGrpSpPr>
          <p:cNvPr id="9" name="Groupe 8">
            <a:extLst>
              <a:ext uri="{FF2B5EF4-FFF2-40B4-BE49-F238E27FC236}">
                <a16:creationId xmlns:a16="http://schemas.microsoft.com/office/drawing/2014/main" xmlns="" id="{157A4AA7-7A5D-3541-9EF9-1B3EA7127D44}"/>
              </a:ext>
            </a:extLst>
          </p:cNvPr>
          <p:cNvGrpSpPr/>
          <p:nvPr/>
        </p:nvGrpSpPr>
        <p:grpSpPr>
          <a:xfrm>
            <a:off x="10199520" y="4156830"/>
            <a:ext cx="699120" cy="411120"/>
            <a:chOff x="10199520" y="4156830"/>
            <a:chExt cx="699120" cy="411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7" name="Encre 6">
                  <a:extLst>
                    <a:ext uri="{FF2B5EF4-FFF2-40B4-BE49-F238E27FC236}">
                      <a16:creationId xmlns:a16="http://schemas.microsoft.com/office/drawing/2014/main" xmlns="" id="{0E27CF1F-739E-1544-BCC0-093D6ED7E4AF}"/>
                    </a:ext>
                  </a:extLst>
                </p14:cNvPr>
                <p14:cNvContentPartPr/>
                <p14:nvPr/>
              </p14:nvContentPartPr>
              <p14:xfrm>
                <a:off x="10199520" y="4168350"/>
                <a:ext cx="180360" cy="399600"/>
              </p14:xfrm>
            </p:contentPart>
          </mc:Choice>
          <mc:Fallback xmlns="">
            <p:pic>
              <p:nvPicPr>
                <p:cNvPr id="7" name="Encre 6">
                  <a:extLst>
                    <a:ext uri="{FF2B5EF4-FFF2-40B4-BE49-F238E27FC236}">
                      <a16:creationId xmlns:a16="http://schemas.microsoft.com/office/drawing/2014/main" id="{0E27CF1F-739E-1544-BCC0-093D6ED7E4AF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0190880" y="4159710"/>
                  <a:ext cx="198000" cy="41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8" name="Encre 7">
                  <a:extLst>
                    <a:ext uri="{FF2B5EF4-FFF2-40B4-BE49-F238E27FC236}">
                      <a16:creationId xmlns:a16="http://schemas.microsoft.com/office/drawing/2014/main" xmlns="" id="{D047A542-F7A7-F340-831D-0EDD40C48F7C}"/>
                    </a:ext>
                  </a:extLst>
                </p14:cNvPr>
                <p14:cNvContentPartPr/>
                <p14:nvPr/>
              </p14:nvContentPartPr>
              <p14:xfrm>
                <a:off x="10604880" y="4156830"/>
                <a:ext cx="293760" cy="388080"/>
              </p14:xfrm>
            </p:contentPart>
          </mc:Choice>
          <mc:Fallback xmlns="">
            <p:pic>
              <p:nvPicPr>
                <p:cNvPr id="8" name="Encre 7">
                  <a:extLst>
                    <a:ext uri="{FF2B5EF4-FFF2-40B4-BE49-F238E27FC236}">
                      <a16:creationId xmlns:a16="http://schemas.microsoft.com/office/drawing/2014/main" id="{D047A542-F7A7-F340-831D-0EDD40C48F7C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0595880" y="4147830"/>
                  <a:ext cx="311400" cy="405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0" name="Encre 9">
                <a:extLst>
                  <a:ext uri="{FF2B5EF4-FFF2-40B4-BE49-F238E27FC236}">
                    <a16:creationId xmlns:a16="http://schemas.microsoft.com/office/drawing/2014/main" xmlns="" id="{8A668B25-1799-6E4E-B7FF-3873696BE1B2}"/>
                  </a:ext>
                </a:extLst>
              </p14:cNvPr>
              <p14:cNvContentPartPr/>
              <p14:nvPr/>
            </p14:nvContentPartPr>
            <p14:xfrm>
              <a:off x="10625040" y="3141990"/>
              <a:ext cx="448920" cy="435960"/>
            </p14:xfrm>
          </p:contentPart>
        </mc:Choice>
        <mc:Fallback xmlns="">
          <p:pic>
            <p:nvPicPr>
              <p:cNvPr id="10" name="Encre 9">
                <a:extLst>
                  <a:ext uri="{FF2B5EF4-FFF2-40B4-BE49-F238E27FC236}">
                    <a16:creationId xmlns:a16="http://schemas.microsoft.com/office/drawing/2014/main" id="{8A668B25-1799-6E4E-B7FF-3873696BE1B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0616400" y="3133350"/>
                <a:ext cx="466560" cy="453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1" name="Encre 10">
                <a:extLst>
                  <a:ext uri="{FF2B5EF4-FFF2-40B4-BE49-F238E27FC236}">
                    <a16:creationId xmlns:a16="http://schemas.microsoft.com/office/drawing/2014/main" xmlns="" id="{78E2276C-491D-7F4E-8B2B-9D9D57B8B9AA}"/>
                  </a:ext>
                </a:extLst>
              </p14:cNvPr>
              <p14:cNvContentPartPr/>
              <p14:nvPr/>
            </p14:nvContentPartPr>
            <p14:xfrm>
              <a:off x="9853560" y="3294990"/>
              <a:ext cx="329040" cy="296280"/>
            </p14:xfrm>
          </p:contentPart>
        </mc:Choice>
        <mc:Fallback xmlns="">
          <p:pic>
            <p:nvPicPr>
              <p:cNvPr id="11" name="Encre 10">
                <a:extLst>
                  <a:ext uri="{FF2B5EF4-FFF2-40B4-BE49-F238E27FC236}">
                    <a16:creationId xmlns:a16="http://schemas.microsoft.com/office/drawing/2014/main" id="{78E2276C-491D-7F4E-8B2B-9D9D57B8B9AA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9844560" y="3285990"/>
                <a:ext cx="346680" cy="313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106935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E506182-D254-4F40-94E6-C7C2A3DFB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sz="4800" b="1" dirty="0"/>
              <a:t>Contrats &amp; sociétés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738427E4-5F25-418F-ACF4-FB6A8ECB2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196" y="657087"/>
            <a:ext cx="11069607" cy="554382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fr-CH" sz="5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CH" sz="5400" dirty="0">
              <a:solidFill>
                <a:schemeClr val="tx1"/>
              </a:solidFill>
            </a:endParaRPr>
          </a:p>
          <a:p>
            <a:r>
              <a:rPr lang="fr-CH" sz="3600" b="1" dirty="0"/>
              <a:t>Conclusion des contrats</a:t>
            </a:r>
          </a:p>
          <a:p>
            <a:r>
              <a:rPr lang="fr-CH" sz="3600" b="1" dirty="0">
                <a:solidFill>
                  <a:schemeClr val="tx1"/>
                </a:solidFill>
              </a:rPr>
              <a:t> Vices du consentement</a:t>
            </a:r>
          </a:p>
          <a:p>
            <a:r>
              <a:rPr lang="fr-CH" sz="3600" b="1" dirty="0">
                <a:solidFill>
                  <a:schemeClr val="tx1"/>
                </a:solidFill>
              </a:rPr>
              <a:t> </a:t>
            </a:r>
            <a:r>
              <a:rPr lang="fr-CH" sz="3600" b="1" dirty="0"/>
              <a:t>Vente, b</a:t>
            </a:r>
            <a:r>
              <a:rPr lang="fr-CH" sz="3600" b="1" dirty="0">
                <a:solidFill>
                  <a:schemeClr val="tx1"/>
                </a:solidFill>
              </a:rPr>
              <a:t>ail à loyer, prêt</a:t>
            </a:r>
          </a:p>
          <a:p>
            <a:r>
              <a:rPr lang="fr-CH" sz="3600" b="1" dirty="0">
                <a:solidFill>
                  <a:schemeClr val="tx1"/>
                </a:solidFill>
              </a:rPr>
              <a:t> </a:t>
            </a:r>
            <a:r>
              <a:rPr lang="fr-CH" sz="3600" b="1" dirty="0"/>
              <a:t>Apprentissage et t</a:t>
            </a:r>
            <a:r>
              <a:rPr lang="fr-CH" sz="3600" b="1" dirty="0">
                <a:solidFill>
                  <a:schemeClr val="tx1"/>
                </a:solidFill>
              </a:rPr>
              <a:t>ravail</a:t>
            </a:r>
          </a:p>
          <a:p>
            <a:r>
              <a:rPr lang="fr-CH" sz="3600" b="1" dirty="0">
                <a:solidFill>
                  <a:schemeClr val="tx1"/>
                </a:solidFill>
              </a:rPr>
              <a:t> Entreprise et mandat</a:t>
            </a:r>
          </a:p>
          <a:p>
            <a:r>
              <a:rPr lang="fr-CH" sz="3600" b="1" dirty="0"/>
              <a:t> Société anonyme, société à responsabilité limitée</a:t>
            </a:r>
            <a:endParaRPr lang="fr-CH" sz="3600" b="1" dirty="0">
              <a:solidFill>
                <a:schemeClr val="tx1"/>
              </a:solidFill>
            </a:endParaRPr>
          </a:p>
          <a:p>
            <a:endParaRPr lang="fr-CH" sz="3600" dirty="0">
              <a:solidFill>
                <a:schemeClr val="tx1"/>
              </a:solidFill>
            </a:endParaRPr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xmlns="" id="{9C91C574-5684-8442-B8D5-AF29365CE47F}"/>
              </a:ext>
            </a:extLst>
          </p:cNvPr>
          <p:cNvGrpSpPr/>
          <p:nvPr/>
        </p:nvGrpSpPr>
        <p:grpSpPr>
          <a:xfrm>
            <a:off x="8379720" y="2284470"/>
            <a:ext cx="1566360" cy="1843560"/>
            <a:chOff x="8379720" y="2284470"/>
            <a:chExt cx="1566360" cy="18435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4" name="Encre 3">
                  <a:extLst>
                    <a:ext uri="{FF2B5EF4-FFF2-40B4-BE49-F238E27FC236}">
                      <a16:creationId xmlns:a16="http://schemas.microsoft.com/office/drawing/2014/main" xmlns="" id="{BBBB24DA-58ED-A044-B1D6-6392BE38B3ED}"/>
                    </a:ext>
                  </a:extLst>
                </p14:cNvPr>
                <p14:cNvContentPartPr/>
                <p14:nvPr/>
              </p14:nvContentPartPr>
              <p14:xfrm>
                <a:off x="8379720" y="2284470"/>
                <a:ext cx="1566360" cy="1843560"/>
              </p14:xfrm>
            </p:contentPart>
          </mc:Choice>
          <mc:Fallback xmlns="">
            <p:pic>
              <p:nvPicPr>
                <p:cNvPr id="4" name="Encre 3">
                  <a:extLst>
                    <a:ext uri="{FF2B5EF4-FFF2-40B4-BE49-F238E27FC236}">
                      <a16:creationId xmlns:a16="http://schemas.microsoft.com/office/drawing/2014/main" id="{BBBB24DA-58ED-A044-B1D6-6392BE38B3ED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8370720" y="2275470"/>
                  <a:ext cx="1584000" cy="186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5" name="Encre 4">
                  <a:extLst>
                    <a:ext uri="{FF2B5EF4-FFF2-40B4-BE49-F238E27FC236}">
                      <a16:creationId xmlns:a16="http://schemas.microsoft.com/office/drawing/2014/main" xmlns="" id="{D0C7E1D9-4C2F-3049-853A-F697B84807EE}"/>
                    </a:ext>
                  </a:extLst>
                </p14:cNvPr>
                <p14:cNvContentPartPr/>
                <p14:nvPr/>
              </p14:nvContentPartPr>
              <p14:xfrm>
                <a:off x="8576640" y="2504070"/>
                <a:ext cx="923400" cy="98640"/>
              </p14:xfrm>
            </p:contentPart>
          </mc:Choice>
          <mc:Fallback xmlns="">
            <p:pic>
              <p:nvPicPr>
                <p:cNvPr id="5" name="Encre 4">
                  <a:extLst>
                    <a:ext uri="{FF2B5EF4-FFF2-40B4-BE49-F238E27FC236}">
                      <a16:creationId xmlns:a16="http://schemas.microsoft.com/office/drawing/2014/main" id="{D0C7E1D9-4C2F-3049-853A-F697B84807EE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8567640" y="2495430"/>
                  <a:ext cx="941040" cy="11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7" name="Encre 6">
                  <a:extLst>
                    <a:ext uri="{FF2B5EF4-FFF2-40B4-BE49-F238E27FC236}">
                      <a16:creationId xmlns:a16="http://schemas.microsoft.com/office/drawing/2014/main" xmlns="" id="{5E7287A0-3A03-DB4B-8E45-DDACF63AB726}"/>
                    </a:ext>
                  </a:extLst>
                </p14:cNvPr>
                <p14:cNvContentPartPr/>
                <p14:nvPr/>
              </p14:nvContentPartPr>
              <p14:xfrm>
                <a:off x="8606160" y="2708910"/>
                <a:ext cx="1002240" cy="104400"/>
              </p14:xfrm>
            </p:contentPart>
          </mc:Choice>
          <mc:Fallback xmlns="">
            <p:pic>
              <p:nvPicPr>
                <p:cNvPr id="7" name="Encre 6">
                  <a:extLst>
                    <a:ext uri="{FF2B5EF4-FFF2-40B4-BE49-F238E27FC236}">
                      <a16:creationId xmlns:a16="http://schemas.microsoft.com/office/drawing/2014/main" id="{5E7287A0-3A03-DB4B-8E45-DDACF63AB726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8597520" y="2699910"/>
                  <a:ext cx="1019880" cy="12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9" name="Encre 8">
                  <a:extLst>
                    <a:ext uri="{FF2B5EF4-FFF2-40B4-BE49-F238E27FC236}">
                      <a16:creationId xmlns:a16="http://schemas.microsoft.com/office/drawing/2014/main" xmlns="" id="{00A1D7D8-1F29-CC42-8DBE-B0BEFFA12701}"/>
                    </a:ext>
                  </a:extLst>
                </p14:cNvPr>
                <p14:cNvContentPartPr/>
                <p14:nvPr/>
              </p14:nvContentPartPr>
              <p14:xfrm>
                <a:off x="8674560" y="2972790"/>
                <a:ext cx="979920" cy="74520"/>
              </p14:xfrm>
            </p:contentPart>
          </mc:Choice>
          <mc:Fallback xmlns="">
            <p:pic>
              <p:nvPicPr>
                <p:cNvPr id="9" name="Encre 8">
                  <a:extLst>
                    <a:ext uri="{FF2B5EF4-FFF2-40B4-BE49-F238E27FC236}">
                      <a16:creationId xmlns:a16="http://schemas.microsoft.com/office/drawing/2014/main" id="{00A1D7D8-1F29-CC42-8DBE-B0BEFFA12701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8665560" y="2963790"/>
                  <a:ext cx="997560" cy="9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1" name="Encre 10">
                  <a:extLst>
                    <a:ext uri="{FF2B5EF4-FFF2-40B4-BE49-F238E27FC236}">
                      <a16:creationId xmlns:a16="http://schemas.microsoft.com/office/drawing/2014/main" xmlns="" id="{1D9DA344-47A9-4241-9F5D-359BF14EC47E}"/>
                    </a:ext>
                  </a:extLst>
                </p14:cNvPr>
                <p14:cNvContentPartPr/>
                <p14:nvPr/>
              </p14:nvContentPartPr>
              <p14:xfrm>
                <a:off x="8729280" y="3216870"/>
                <a:ext cx="936000" cy="77400"/>
              </p14:xfrm>
            </p:contentPart>
          </mc:Choice>
          <mc:Fallback xmlns="">
            <p:pic>
              <p:nvPicPr>
                <p:cNvPr id="11" name="Encre 10">
                  <a:extLst>
                    <a:ext uri="{FF2B5EF4-FFF2-40B4-BE49-F238E27FC236}">
                      <a16:creationId xmlns:a16="http://schemas.microsoft.com/office/drawing/2014/main" id="{1D9DA344-47A9-4241-9F5D-359BF14EC47E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8720640" y="3207870"/>
                  <a:ext cx="953640" cy="9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3" name="Encre 12">
                  <a:extLst>
                    <a:ext uri="{FF2B5EF4-FFF2-40B4-BE49-F238E27FC236}">
                      <a16:creationId xmlns:a16="http://schemas.microsoft.com/office/drawing/2014/main" xmlns="" id="{1B38905D-FB3F-6547-9D6F-C3CB69CAB454}"/>
                    </a:ext>
                  </a:extLst>
                </p14:cNvPr>
                <p14:cNvContentPartPr/>
                <p14:nvPr/>
              </p14:nvContentPartPr>
              <p14:xfrm>
                <a:off x="8797680" y="3492990"/>
                <a:ext cx="826560" cy="57600"/>
              </p14:xfrm>
            </p:contentPart>
          </mc:Choice>
          <mc:Fallback xmlns="">
            <p:pic>
              <p:nvPicPr>
                <p:cNvPr id="13" name="Encre 12">
                  <a:extLst>
                    <a:ext uri="{FF2B5EF4-FFF2-40B4-BE49-F238E27FC236}">
                      <a16:creationId xmlns:a16="http://schemas.microsoft.com/office/drawing/2014/main" id="{1B38905D-FB3F-6547-9D6F-C3CB69CAB454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8789040" y="3484350"/>
                  <a:ext cx="844200" cy="75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" name="Groupe 16">
            <a:extLst>
              <a:ext uri="{FF2B5EF4-FFF2-40B4-BE49-F238E27FC236}">
                <a16:creationId xmlns:a16="http://schemas.microsoft.com/office/drawing/2014/main" xmlns="" id="{69571002-AA80-2D43-B0BF-45331106A38E}"/>
              </a:ext>
            </a:extLst>
          </p:cNvPr>
          <p:cNvGrpSpPr/>
          <p:nvPr/>
        </p:nvGrpSpPr>
        <p:grpSpPr>
          <a:xfrm>
            <a:off x="9489600" y="3760830"/>
            <a:ext cx="218160" cy="163080"/>
            <a:chOff x="9489600" y="3760830"/>
            <a:chExt cx="218160" cy="163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5" name="Encre 14">
                  <a:extLst>
                    <a:ext uri="{FF2B5EF4-FFF2-40B4-BE49-F238E27FC236}">
                      <a16:creationId xmlns:a16="http://schemas.microsoft.com/office/drawing/2014/main" xmlns="" id="{9D73C049-B2F2-F248-983A-F3D9B946C6BC}"/>
                    </a:ext>
                  </a:extLst>
                </p14:cNvPr>
                <p14:cNvContentPartPr/>
                <p14:nvPr/>
              </p14:nvContentPartPr>
              <p14:xfrm>
                <a:off x="9521640" y="3777390"/>
                <a:ext cx="136800" cy="144720"/>
              </p14:xfrm>
            </p:contentPart>
          </mc:Choice>
          <mc:Fallback xmlns="">
            <p:pic>
              <p:nvPicPr>
                <p:cNvPr id="15" name="Encre 14">
                  <a:extLst>
                    <a:ext uri="{FF2B5EF4-FFF2-40B4-BE49-F238E27FC236}">
                      <a16:creationId xmlns:a16="http://schemas.microsoft.com/office/drawing/2014/main" id="{9D73C049-B2F2-F248-983A-F3D9B946C6BC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9512640" y="3768750"/>
                  <a:ext cx="154440" cy="16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6" name="Encre 15">
                  <a:extLst>
                    <a:ext uri="{FF2B5EF4-FFF2-40B4-BE49-F238E27FC236}">
                      <a16:creationId xmlns:a16="http://schemas.microsoft.com/office/drawing/2014/main" xmlns="" id="{17BDCA65-86AF-7B41-859D-ECE6B0E5926F}"/>
                    </a:ext>
                  </a:extLst>
                </p14:cNvPr>
                <p14:cNvContentPartPr/>
                <p14:nvPr/>
              </p14:nvContentPartPr>
              <p14:xfrm>
                <a:off x="9489600" y="3760830"/>
                <a:ext cx="218160" cy="163080"/>
              </p14:xfrm>
            </p:contentPart>
          </mc:Choice>
          <mc:Fallback xmlns="">
            <p:pic>
              <p:nvPicPr>
                <p:cNvPr id="16" name="Encre 15">
                  <a:extLst>
                    <a:ext uri="{FF2B5EF4-FFF2-40B4-BE49-F238E27FC236}">
                      <a16:creationId xmlns:a16="http://schemas.microsoft.com/office/drawing/2014/main" id="{17BDCA65-86AF-7B41-859D-ECE6B0E5926F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9480960" y="3752190"/>
                  <a:ext cx="235800" cy="1807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9238108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06BFDE"/>
      </a:accent6>
      <a:hlink>
        <a:srgbClr val="FBAE29"/>
      </a:hlink>
      <a:folHlink>
        <a:srgbClr val="EDC47E"/>
      </a:folHlink>
    </a:clrScheme>
    <a:fontScheme name="Galerie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BB5F5D82-B5E9-469E-A815-C655ED4AF2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{ABE245FE-E7DD-374F-8EBE-AD61231FA9DC}tf10001119</Template>
  <TotalTime>331</TotalTime>
  <Words>414</Words>
  <Application>Microsoft Office PowerPoint</Application>
  <PresentationFormat>Personnalisé</PresentationFormat>
  <Paragraphs>118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Galerie</vt:lpstr>
      <vt:lpstr>OS   économie-droit</vt:lpstr>
      <vt:lpstr>Une option pour se préparer:</vt:lpstr>
      <vt:lpstr>4 périodes par semaine… pour faire quoi?</vt:lpstr>
      <vt:lpstr>Théorie économique</vt:lpstr>
      <vt:lpstr>Calculs économiques</vt:lpstr>
      <vt:lpstr>Comptabilité</vt:lpstr>
      <vt:lpstr>DRoit</vt:lpstr>
      <vt:lpstr>DROIT des personnes</vt:lpstr>
      <vt:lpstr>Contrats &amp; sociétés</vt:lpstr>
      <vt:lpstr>Droit pénal</vt:lpstr>
      <vt:lpstr>CITOYENNETé</vt:lpstr>
      <vt:lpstr>Méthodes de travail</vt:lpstr>
      <vt:lpstr>SE PRéPARER à LA VIE ACTIVE</vt:lpstr>
      <vt:lpstr>Différences par rapport à l’oc</vt:lpstr>
      <vt:lpstr>QUALITés requises</vt:lpstr>
      <vt:lpstr>Merci de votre attention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 economie-droit</dc:title>
  <dc:creator>joelle dumon</dc:creator>
  <cp:lastModifiedBy>Furnari Martine</cp:lastModifiedBy>
  <cp:revision>49</cp:revision>
  <dcterms:created xsi:type="dcterms:W3CDTF">2019-03-04T20:43:00Z</dcterms:created>
  <dcterms:modified xsi:type="dcterms:W3CDTF">2021-03-01T07:01:55Z</dcterms:modified>
</cp:coreProperties>
</file>