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3720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4159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944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5675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4954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15425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7020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9549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3535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1906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1702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9107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villeneuveart.wixsite.com/creatio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fr-CH" sz="6000" dirty="0" smtClean="0"/>
              <a:t>OCOM Artistique</a:t>
            </a:r>
            <a:br>
              <a:rPr lang="fr-CH" sz="6000" dirty="0" smtClean="0"/>
            </a:br>
            <a:r>
              <a:rPr lang="fr-CH" sz="6000" dirty="0" smtClean="0"/>
              <a:t/>
            </a:r>
            <a:br>
              <a:rPr lang="fr-CH" sz="6000" dirty="0" smtClean="0"/>
            </a:br>
            <a:r>
              <a:rPr lang="fr-CH" sz="3200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/>
            </a:r>
            <a:br>
              <a:rPr lang="fr-CH" sz="3200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560840" cy="1752600"/>
          </a:xfrm>
        </p:spPr>
        <p:txBody>
          <a:bodyPr/>
          <a:lstStyle/>
          <a:p>
            <a:r>
              <a:rPr lang="fr-CH" sz="2900" dirty="0" smtClean="0">
                <a:solidFill>
                  <a:prstClr val="black">
                    <a:tint val="75000"/>
                  </a:prstClr>
                </a:solidFill>
                <a:ea typeface="+mj-ea"/>
                <a:cs typeface="+mj-cs"/>
                <a:hlinkClick r:id="rId2"/>
              </a:rPr>
              <a:t>https://</a:t>
            </a:r>
            <a:r>
              <a:rPr lang="fr-CH" sz="2900" dirty="0">
                <a:solidFill>
                  <a:prstClr val="black">
                    <a:tint val="75000"/>
                  </a:prstClr>
                </a:solidFill>
                <a:ea typeface="+mj-ea"/>
                <a:cs typeface="+mj-cs"/>
                <a:hlinkClick r:id="rId2"/>
              </a:rPr>
              <a:t>villeneuveart.wixsite.com/creation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88672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Office PowerPoint</Application>
  <PresentationFormat>Affichage à l'écran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OCOM Artistique   </vt:lpstr>
    </vt:vector>
  </TitlesOfParts>
  <Company>Etat de Vaud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OCOM Artistique</dc:title>
  <dc:creator>Furnari Martine</dc:creator>
  <cp:lastModifiedBy>Furnari Martine</cp:lastModifiedBy>
  <cp:revision>4</cp:revision>
  <dcterms:created xsi:type="dcterms:W3CDTF">2021-02-26T08:17:19Z</dcterms:created>
  <dcterms:modified xsi:type="dcterms:W3CDTF">2021-02-26T09:31:09Z</dcterms:modified>
</cp:coreProperties>
</file>